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0" r:id="rId2"/>
    <p:sldId id="274" r:id="rId3"/>
    <p:sldId id="275" r:id="rId4"/>
    <p:sldId id="276" r:id="rId5"/>
    <p:sldId id="277" r:id="rId6"/>
    <p:sldId id="278" r:id="rId7"/>
    <p:sldId id="280" r:id="rId8"/>
    <p:sldId id="279" r:id="rId9"/>
    <p:sldId id="281" r:id="rId10"/>
    <p:sldId id="284" r:id="rId11"/>
    <p:sldId id="285" r:id="rId12"/>
    <p:sldId id="261" r:id="rId13"/>
    <p:sldId id="286" r:id="rId14"/>
    <p:sldId id="287" r:id="rId15"/>
    <p:sldId id="263" r:id="rId16"/>
    <p:sldId id="288" r:id="rId17"/>
    <p:sldId id="290" r:id="rId18"/>
    <p:sldId id="291" r:id="rId19"/>
    <p:sldId id="292" r:id="rId20"/>
    <p:sldId id="299" r:id="rId21"/>
    <p:sldId id="293" r:id="rId22"/>
    <p:sldId id="300" r:id="rId23"/>
    <p:sldId id="294" r:id="rId24"/>
    <p:sldId id="298" r:id="rId25"/>
    <p:sldId id="297"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980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varScale="1">
        <p:scale>
          <a:sx n="65" d="100"/>
          <a:sy n="65" d="100"/>
        </p:scale>
        <p:origin x="-145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2DC253-D315-4988-80EE-C4839BAAC4B6}" type="datetimeFigureOut">
              <a:rPr lang="en-US" smtClean="0"/>
              <a:t>1/14/2021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23C5E-67E0-4302-9A34-29049B544E42}" type="slidenum">
              <a:rPr lang="en-US" smtClean="0"/>
              <a:t>‹#›</a:t>
            </a:fld>
            <a:endParaRPr lang="en-US"/>
          </a:p>
        </p:txBody>
      </p:sp>
    </p:spTree>
    <p:extLst>
      <p:ext uri="{BB962C8B-B14F-4D97-AF65-F5344CB8AC3E}">
        <p14:creationId xmlns:p14="http://schemas.microsoft.com/office/powerpoint/2010/main" val="42617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a:t>
            </a:fld>
            <a:endParaRPr lang="en-US"/>
          </a:p>
        </p:txBody>
      </p:sp>
    </p:spTree>
    <p:extLst>
      <p:ext uri="{BB962C8B-B14F-4D97-AF65-F5344CB8AC3E}">
        <p14:creationId xmlns:p14="http://schemas.microsoft.com/office/powerpoint/2010/main" val="279994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10</a:t>
            </a:fld>
            <a:endParaRPr lang="en-US"/>
          </a:p>
        </p:txBody>
      </p:sp>
    </p:spTree>
    <p:extLst>
      <p:ext uri="{BB962C8B-B14F-4D97-AF65-F5344CB8AC3E}">
        <p14:creationId xmlns:p14="http://schemas.microsoft.com/office/powerpoint/2010/main" val="340480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11</a:t>
            </a:fld>
            <a:endParaRPr lang="en-US"/>
          </a:p>
        </p:txBody>
      </p:sp>
    </p:spTree>
    <p:extLst>
      <p:ext uri="{BB962C8B-B14F-4D97-AF65-F5344CB8AC3E}">
        <p14:creationId xmlns:p14="http://schemas.microsoft.com/office/powerpoint/2010/main" val="331736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12</a:t>
            </a:fld>
            <a:endParaRPr lang="en-US"/>
          </a:p>
        </p:txBody>
      </p:sp>
    </p:spTree>
    <p:extLst>
      <p:ext uri="{BB962C8B-B14F-4D97-AF65-F5344CB8AC3E}">
        <p14:creationId xmlns:p14="http://schemas.microsoft.com/office/powerpoint/2010/main" val="1012640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13</a:t>
            </a:fld>
            <a:endParaRPr lang="en-US"/>
          </a:p>
        </p:txBody>
      </p:sp>
    </p:spTree>
    <p:extLst>
      <p:ext uri="{BB962C8B-B14F-4D97-AF65-F5344CB8AC3E}">
        <p14:creationId xmlns:p14="http://schemas.microsoft.com/office/powerpoint/2010/main" val="135564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14</a:t>
            </a:fld>
            <a:endParaRPr lang="en-US"/>
          </a:p>
        </p:txBody>
      </p:sp>
    </p:spTree>
    <p:extLst>
      <p:ext uri="{BB962C8B-B14F-4D97-AF65-F5344CB8AC3E}">
        <p14:creationId xmlns:p14="http://schemas.microsoft.com/office/powerpoint/2010/main" val="314818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15</a:t>
            </a:fld>
            <a:endParaRPr lang="en-US"/>
          </a:p>
        </p:txBody>
      </p:sp>
    </p:spTree>
    <p:extLst>
      <p:ext uri="{BB962C8B-B14F-4D97-AF65-F5344CB8AC3E}">
        <p14:creationId xmlns:p14="http://schemas.microsoft.com/office/powerpoint/2010/main" val="3919338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16</a:t>
            </a:fld>
            <a:endParaRPr lang="en-US"/>
          </a:p>
        </p:txBody>
      </p:sp>
    </p:spTree>
    <p:extLst>
      <p:ext uri="{BB962C8B-B14F-4D97-AF65-F5344CB8AC3E}">
        <p14:creationId xmlns:p14="http://schemas.microsoft.com/office/powerpoint/2010/main" val="269229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17</a:t>
            </a:fld>
            <a:endParaRPr lang="en-US"/>
          </a:p>
        </p:txBody>
      </p:sp>
    </p:spTree>
    <p:extLst>
      <p:ext uri="{BB962C8B-B14F-4D97-AF65-F5344CB8AC3E}">
        <p14:creationId xmlns:p14="http://schemas.microsoft.com/office/powerpoint/2010/main" val="3919338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18</a:t>
            </a:fld>
            <a:endParaRPr lang="en-US"/>
          </a:p>
        </p:txBody>
      </p:sp>
    </p:spTree>
    <p:extLst>
      <p:ext uri="{BB962C8B-B14F-4D97-AF65-F5344CB8AC3E}">
        <p14:creationId xmlns:p14="http://schemas.microsoft.com/office/powerpoint/2010/main" val="276829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19</a:t>
            </a:fld>
            <a:endParaRPr lang="en-US"/>
          </a:p>
        </p:txBody>
      </p:sp>
    </p:spTree>
    <p:extLst>
      <p:ext uri="{BB962C8B-B14F-4D97-AF65-F5344CB8AC3E}">
        <p14:creationId xmlns:p14="http://schemas.microsoft.com/office/powerpoint/2010/main" val="127430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a:t>
            </a:fld>
            <a:endParaRPr lang="en-US"/>
          </a:p>
        </p:txBody>
      </p:sp>
    </p:spTree>
    <p:extLst>
      <p:ext uri="{BB962C8B-B14F-4D97-AF65-F5344CB8AC3E}">
        <p14:creationId xmlns:p14="http://schemas.microsoft.com/office/powerpoint/2010/main" val="3823359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20</a:t>
            </a:fld>
            <a:endParaRPr lang="en-US"/>
          </a:p>
        </p:txBody>
      </p:sp>
    </p:spTree>
    <p:extLst>
      <p:ext uri="{BB962C8B-B14F-4D97-AF65-F5344CB8AC3E}">
        <p14:creationId xmlns:p14="http://schemas.microsoft.com/office/powerpoint/2010/main" val="715371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21</a:t>
            </a:fld>
            <a:endParaRPr lang="en-US"/>
          </a:p>
        </p:txBody>
      </p:sp>
    </p:spTree>
    <p:extLst>
      <p:ext uri="{BB962C8B-B14F-4D97-AF65-F5344CB8AC3E}">
        <p14:creationId xmlns:p14="http://schemas.microsoft.com/office/powerpoint/2010/main" val="183640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22</a:t>
            </a:fld>
            <a:endParaRPr lang="en-US"/>
          </a:p>
        </p:txBody>
      </p:sp>
    </p:spTree>
    <p:extLst>
      <p:ext uri="{BB962C8B-B14F-4D97-AF65-F5344CB8AC3E}">
        <p14:creationId xmlns:p14="http://schemas.microsoft.com/office/powerpoint/2010/main" val="3639814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23</a:t>
            </a:fld>
            <a:endParaRPr lang="en-US"/>
          </a:p>
        </p:txBody>
      </p:sp>
    </p:spTree>
    <p:extLst>
      <p:ext uri="{BB962C8B-B14F-4D97-AF65-F5344CB8AC3E}">
        <p14:creationId xmlns:p14="http://schemas.microsoft.com/office/powerpoint/2010/main" val="3697185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24</a:t>
            </a:fld>
            <a:endParaRPr lang="en-US"/>
          </a:p>
        </p:txBody>
      </p:sp>
    </p:spTree>
    <p:extLst>
      <p:ext uri="{BB962C8B-B14F-4D97-AF65-F5344CB8AC3E}">
        <p14:creationId xmlns:p14="http://schemas.microsoft.com/office/powerpoint/2010/main" val="3058382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25</a:t>
            </a:fld>
            <a:endParaRPr lang="en-US"/>
          </a:p>
        </p:txBody>
      </p:sp>
    </p:spTree>
    <p:extLst>
      <p:ext uri="{BB962C8B-B14F-4D97-AF65-F5344CB8AC3E}">
        <p14:creationId xmlns:p14="http://schemas.microsoft.com/office/powerpoint/2010/main" val="120197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3</a:t>
            </a:fld>
            <a:endParaRPr lang="en-US"/>
          </a:p>
        </p:txBody>
      </p:sp>
    </p:spTree>
    <p:extLst>
      <p:ext uri="{BB962C8B-B14F-4D97-AF65-F5344CB8AC3E}">
        <p14:creationId xmlns:p14="http://schemas.microsoft.com/office/powerpoint/2010/main" val="146508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4</a:t>
            </a:fld>
            <a:endParaRPr lang="en-US"/>
          </a:p>
        </p:txBody>
      </p:sp>
    </p:spTree>
    <p:extLst>
      <p:ext uri="{BB962C8B-B14F-4D97-AF65-F5344CB8AC3E}">
        <p14:creationId xmlns:p14="http://schemas.microsoft.com/office/powerpoint/2010/main" val="186653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5</a:t>
            </a:fld>
            <a:endParaRPr lang="en-US"/>
          </a:p>
        </p:txBody>
      </p:sp>
    </p:spTree>
    <p:extLst>
      <p:ext uri="{BB962C8B-B14F-4D97-AF65-F5344CB8AC3E}">
        <p14:creationId xmlns:p14="http://schemas.microsoft.com/office/powerpoint/2010/main" val="3280437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6</a:t>
            </a:fld>
            <a:endParaRPr lang="en-US"/>
          </a:p>
        </p:txBody>
      </p:sp>
    </p:spTree>
    <p:extLst>
      <p:ext uri="{BB962C8B-B14F-4D97-AF65-F5344CB8AC3E}">
        <p14:creationId xmlns:p14="http://schemas.microsoft.com/office/powerpoint/2010/main" val="223993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7</a:t>
            </a:fld>
            <a:endParaRPr lang="en-US"/>
          </a:p>
        </p:txBody>
      </p:sp>
    </p:spTree>
    <p:extLst>
      <p:ext uri="{BB962C8B-B14F-4D97-AF65-F5344CB8AC3E}">
        <p14:creationId xmlns:p14="http://schemas.microsoft.com/office/powerpoint/2010/main" val="324297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8</a:t>
            </a:fld>
            <a:endParaRPr lang="en-US"/>
          </a:p>
        </p:txBody>
      </p:sp>
    </p:spTree>
    <p:extLst>
      <p:ext uri="{BB962C8B-B14F-4D97-AF65-F5344CB8AC3E}">
        <p14:creationId xmlns:p14="http://schemas.microsoft.com/office/powerpoint/2010/main" val="143077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E23C5E-67E0-4302-9A34-29049B544E42}" type="slidenum">
              <a:rPr lang="en-US" smtClean="0"/>
              <a:t>9</a:t>
            </a:fld>
            <a:endParaRPr lang="en-US"/>
          </a:p>
        </p:txBody>
      </p:sp>
    </p:spTree>
    <p:extLst>
      <p:ext uri="{BB962C8B-B14F-4D97-AF65-F5344CB8AC3E}">
        <p14:creationId xmlns:p14="http://schemas.microsoft.com/office/powerpoint/2010/main" val="349366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0485AF-2F36-447F-B6C5-20DA570464A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7041941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485AF-2F36-447F-B6C5-20DA570464A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2635937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485AF-2F36-447F-B6C5-20DA570464A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210787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485AF-2F36-447F-B6C5-20DA570464A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263137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485AF-2F36-447F-B6C5-20DA570464A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314406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0485AF-2F36-447F-B6C5-20DA570464A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252363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0485AF-2F36-447F-B6C5-20DA570464AF}"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110258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0485AF-2F36-447F-B6C5-20DA570464AF}"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169509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485AF-2F36-447F-B6C5-20DA570464AF}"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18703656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485AF-2F36-447F-B6C5-20DA570464A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242530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485AF-2F36-447F-B6C5-20DA570464A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5889-4667-497B-B801-27AB57663F48}" type="slidenum">
              <a:rPr lang="en-US" smtClean="0"/>
              <a:t>‹#›</a:t>
            </a:fld>
            <a:endParaRPr lang="en-US"/>
          </a:p>
        </p:txBody>
      </p:sp>
    </p:spTree>
    <p:extLst>
      <p:ext uri="{BB962C8B-B14F-4D97-AF65-F5344CB8AC3E}">
        <p14:creationId xmlns:p14="http://schemas.microsoft.com/office/powerpoint/2010/main" val="162479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485AF-2F36-447F-B6C5-20DA570464AF}" type="datetimeFigureOut">
              <a:rPr lang="en-US" smtClean="0"/>
              <a:t>1/14/2021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05889-4667-497B-B801-27AB57663F48}" type="slidenum">
              <a:rPr lang="en-US" smtClean="0"/>
              <a:t>‹#›</a:t>
            </a:fld>
            <a:endParaRPr lang="en-US"/>
          </a:p>
        </p:txBody>
      </p:sp>
    </p:spTree>
    <p:extLst>
      <p:ext uri="{BB962C8B-B14F-4D97-AF65-F5344CB8AC3E}">
        <p14:creationId xmlns:p14="http://schemas.microsoft.com/office/powerpoint/2010/main" val="1308283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mailto:mn.nh.dtthuy@dongtrieu.edu.vn"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mailto:Mn.nh.vlthanh@dongtrieu.edu.vn"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8.jpeg"/><Relationship Id="rId2" Type="http://schemas.microsoft.com/office/2007/relationships/media" Target="../media/media3.m4a"/><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2.jpeg"/><Relationship Id="rId2" Type="http://schemas.microsoft.com/office/2007/relationships/media" Target="../media/media4.m4a"/><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2.jpeg"/><Relationship Id="rId2" Type="http://schemas.microsoft.com/office/2007/relationships/media" Target="../media/media4.m4a"/><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4.jpg"/><Relationship Id="rId5" Type="http://schemas.openxmlformats.org/officeDocument/2006/relationships/image" Target="../media/image15.jp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notesSlide" Target="../notesSlides/notesSlide19.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1.jpeg"/><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8.jp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8.jp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8.jp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000" dirty="0">
              <a:latin typeface="Times New Roman" pitchFamily="18" charset="0"/>
              <a:cs typeface="Times New Roman" pitchFamily="18" charset="0"/>
            </a:endParaRPr>
          </a:p>
        </p:txBody>
      </p:sp>
      <p:sp>
        <p:nvSpPr>
          <p:cNvPr id="8" name="Rectangle 7"/>
          <p:cNvSpPr/>
          <p:nvPr/>
        </p:nvSpPr>
        <p:spPr>
          <a:xfrm>
            <a:off x="1524000" y="1382286"/>
            <a:ext cx="5943600" cy="3785652"/>
          </a:xfrm>
          <a:prstGeom prst="rect">
            <a:avLst/>
          </a:prstGeom>
        </p:spPr>
        <p:txBody>
          <a:bodyPr wrap="square">
            <a:spAutoFit/>
          </a:bodyPr>
          <a:lstStyle/>
          <a:p>
            <a:pPr lvl="0"/>
            <a:r>
              <a:rPr lang="en-US" sz="2000" b="1" dirty="0" smtClean="0">
                <a:solidFill>
                  <a:prstClr val="black"/>
                </a:solidFill>
                <a:latin typeface="Times New Roman" pitchFamily="18" charset="0"/>
                <a:cs typeface="Times New Roman" pitchFamily="18" charset="0"/>
              </a:rPr>
              <a:t>            PHÒNG </a:t>
            </a:r>
            <a:r>
              <a:rPr lang="en-US" sz="2000" b="1" dirty="0">
                <a:solidFill>
                  <a:prstClr val="black"/>
                </a:solidFill>
                <a:latin typeface="Times New Roman" pitchFamily="18" charset="0"/>
                <a:cs typeface="Times New Roman" pitchFamily="18" charset="0"/>
              </a:rPr>
              <a:t>GD&amp;ĐT TX ĐÔNG TRIỀU</a:t>
            </a:r>
            <a:br>
              <a:rPr lang="en-US" sz="2000" b="1" dirty="0">
                <a:solidFill>
                  <a:prstClr val="black"/>
                </a:solidFill>
                <a:latin typeface="Times New Roman" pitchFamily="18" charset="0"/>
                <a:cs typeface="Times New Roman" pitchFamily="18" charset="0"/>
              </a:rPr>
            </a:br>
            <a:r>
              <a:rPr lang="en-US" sz="2000" b="1" dirty="0" err="1">
                <a:solidFill>
                  <a:prstClr val="black"/>
                </a:solidFill>
                <a:latin typeface="Times New Roman" pitchFamily="18" charset="0"/>
                <a:cs typeface="Times New Roman" pitchFamily="18" charset="0"/>
              </a:rPr>
              <a:t>Cuộc</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cấp</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thị</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xã</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về</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thiết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kế</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bài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giảng</a:t>
            </a:r>
            <a:r>
              <a:rPr lang="en-US" sz="2000" b="1" dirty="0">
                <a:solidFill>
                  <a:prstClr val="black"/>
                </a:solidFill>
                <a:latin typeface="Times New Roman" pitchFamily="18" charset="0"/>
                <a:cs typeface="Times New Roman" pitchFamily="18" charset="0"/>
              </a:rPr>
              <a:t> E-Leaning</a:t>
            </a:r>
            <a:br>
              <a:rPr lang="en-US" sz="2000" b="1" dirty="0">
                <a:solidFill>
                  <a:prstClr val="black"/>
                </a:solidFill>
                <a:latin typeface="Times New Roman" pitchFamily="18" charset="0"/>
                <a:cs typeface="Times New Roman" pitchFamily="18" charset="0"/>
              </a:rPr>
            </a:b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Năm</a:t>
            </a:r>
            <a:r>
              <a:rPr lang="en-US" sz="2000" b="1" dirty="0" smtClean="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học</a:t>
            </a:r>
            <a:r>
              <a:rPr lang="en-US" sz="2000" b="1" dirty="0">
                <a:solidFill>
                  <a:prstClr val="black"/>
                </a:solidFill>
                <a:latin typeface="Times New Roman" pitchFamily="18" charset="0"/>
                <a:cs typeface="Times New Roman" pitchFamily="18" charset="0"/>
              </a:rPr>
              <a:t> 2019-2020</a:t>
            </a:r>
            <a:br>
              <a:rPr lang="en-US" sz="2000" b="1" dirty="0">
                <a:solidFill>
                  <a:prstClr val="black"/>
                </a:solidFill>
                <a:latin typeface="Times New Roman" pitchFamily="18" charset="0"/>
                <a:cs typeface="Times New Roman" pitchFamily="18" charset="0"/>
              </a:rPr>
            </a:br>
            <a:r>
              <a:rPr lang="en-US" sz="2000" b="1" dirty="0" smtClean="0">
                <a:solidFill>
                  <a:prstClr val="black"/>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 KHÁM PHÁ KHOA HỌC</a:t>
            </a:r>
            <a:br>
              <a:rPr lang="en-US" sz="2000" b="1" dirty="0">
                <a:solidFill>
                  <a:srgbClr val="FF0000"/>
                </a:solidFill>
                <a:latin typeface="Times New Roman" pitchFamily="18" charset="0"/>
                <a:cs typeface="Times New Roman" pitchFamily="18" charset="0"/>
              </a:rPr>
            </a:br>
            <a:r>
              <a:rPr lang="en-US" sz="2000" b="1" dirty="0">
                <a:solidFill>
                  <a:prstClr val="black"/>
                </a:solidFill>
                <a:latin typeface="Times New Roman" pitchFamily="18" charset="0"/>
                <a:cs typeface="Times New Roman" pitchFamily="18" charset="0"/>
              </a:rPr>
              <a:t> </a:t>
            </a:r>
            <a:r>
              <a:rPr lang="en-US" sz="2000" b="1" dirty="0" smtClean="0">
                <a:solidFill>
                  <a:prstClr val="black"/>
                </a:solidFill>
                <a:latin typeface="Times New Roman" pitchFamily="18" charset="0"/>
                <a:cs typeface="Times New Roman" pitchFamily="18" charset="0"/>
              </a:rPr>
              <a:t>                         </a:t>
            </a:r>
            <a:r>
              <a:rPr lang="en-US" sz="2000" b="1" dirty="0" smtClean="0">
                <a:solidFill>
                  <a:schemeClr val="accent3">
                    <a:lumMod val="50000"/>
                  </a:schemeClr>
                </a:solidFill>
                <a:latin typeface="Times New Roman" pitchFamily="18" charset="0"/>
                <a:cs typeface="Times New Roman" pitchFamily="18" charset="0"/>
              </a:rPr>
              <a:t>MỘT </a:t>
            </a:r>
            <a:r>
              <a:rPr lang="en-US" sz="2000" b="1" dirty="0">
                <a:solidFill>
                  <a:schemeClr val="accent3">
                    <a:lumMod val="50000"/>
                  </a:schemeClr>
                </a:solidFill>
                <a:latin typeface="Times New Roman" pitchFamily="18" charset="0"/>
                <a:cs typeface="Times New Roman" pitchFamily="18" charset="0"/>
              </a:rPr>
              <a:t>SỐ LOẠI </a:t>
            </a:r>
            <a:r>
              <a:rPr lang="en-US" sz="2000" b="1" dirty="0" smtClean="0">
                <a:solidFill>
                  <a:schemeClr val="accent3">
                    <a:lumMod val="50000"/>
                  </a:schemeClr>
                </a:solidFill>
                <a:latin typeface="Times New Roman" pitchFamily="18" charset="0"/>
                <a:cs typeface="Times New Roman" pitchFamily="18" charset="0"/>
              </a:rPr>
              <a:t>QUẢ</a:t>
            </a:r>
          </a:p>
          <a:p>
            <a:pPr lvl="0"/>
            <a:r>
              <a:rPr lang="en-US" sz="2000" b="1" dirty="0" err="1" smtClean="0">
                <a:solidFill>
                  <a:prstClr val="black"/>
                </a:solidFill>
                <a:latin typeface="Times New Roman" pitchFamily="18" charset="0"/>
                <a:cs typeface="Times New Roman" pitchFamily="18" charset="0"/>
              </a:rPr>
              <a:t>Giáo</a:t>
            </a:r>
            <a:r>
              <a:rPr lang="en-US" sz="2000" b="1" dirty="0" smtClean="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viên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Vũ</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Lệ</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Thanh</a:t>
            </a:r>
            <a:endParaRPr lang="en-US" sz="2000" b="1" dirty="0">
              <a:solidFill>
                <a:prstClr val="black"/>
              </a:solidFill>
              <a:latin typeface="Times New Roman" pitchFamily="18" charset="0"/>
              <a:cs typeface="Times New Roman" pitchFamily="18" charset="0"/>
            </a:endParaRPr>
          </a:p>
          <a:p>
            <a:pPr lvl="0"/>
            <a:r>
              <a:rPr lang="en-US" sz="2000" b="1" u="sng" dirty="0">
                <a:solidFill>
                  <a:prstClr val="black"/>
                </a:solidFill>
                <a:latin typeface="Times New Roman" pitchFamily="18" charset="0"/>
                <a:cs typeface="Times New Roman" pitchFamily="18" charset="0"/>
                <a:hlinkClick r:id="rId4"/>
              </a:rPr>
              <a:t>Mn.nh.vlthanh@dongtrieu.edu.vn</a:t>
            </a:r>
            <a:endParaRPr lang="en-US" sz="2000" b="1" u="sng" dirty="0">
              <a:solidFill>
                <a:prstClr val="black"/>
              </a:solidFill>
              <a:latin typeface="Times New Roman" pitchFamily="18" charset="0"/>
              <a:cs typeface="Times New Roman" pitchFamily="18" charset="0"/>
            </a:endParaRPr>
          </a:p>
          <a:p>
            <a:pPr lvl="0"/>
            <a:r>
              <a:rPr lang="en-US" sz="2000" b="1" dirty="0" err="1">
                <a:solidFill>
                  <a:prstClr val="black"/>
                </a:solidFill>
                <a:latin typeface="Times New Roman" pitchFamily="18" charset="0"/>
                <a:cs typeface="Times New Roman" pitchFamily="18" charset="0"/>
              </a:rPr>
              <a:t>Điện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thoại</a:t>
            </a:r>
            <a:r>
              <a:rPr lang="en-US" sz="2000" b="1" dirty="0">
                <a:solidFill>
                  <a:prstClr val="black"/>
                </a:solidFill>
                <a:latin typeface="Times New Roman" pitchFamily="18" charset="0"/>
                <a:cs typeface="Times New Roman" pitchFamily="18" charset="0"/>
              </a:rPr>
              <a:t> di </a:t>
            </a:r>
            <a:r>
              <a:rPr lang="en-US" sz="2000" b="1" dirty="0" err="1">
                <a:solidFill>
                  <a:prstClr val="black"/>
                </a:solidFill>
                <a:latin typeface="Times New Roman" pitchFamily="18" charset="0"/>
                <a:cs typeface="Times New Roman" pitchFamily="18" charset="0"/>
              </a:rPr>
              <a:t>động</a:t>
            </a:r>
            <a:r>
              <a:rPr lang="en-US" sz="2000" b="1" dirty="0">
                <a:solidFill>
                  <a:prstClr val="black"/>
                </a:solidFill>
                <a:latin typeface="Times New Roman" pitchFamily="18" charset="0"/>
                <a:cs typeface="Times New Roman" pitchFamily="18" charset="0"/>
              </a:rPr>
              <a:t>: 0369606685</a:t>
            </a:r>
          </a:p>
          <a:p>
            <a:pPr lvl="0"/>
            <a:r>
              <a:rPr lang="en-US" sz="2000" b="1" dirty="0" err="1">
                <a:solidFill>
                  <a:prstClr val="black"/>
                </a:solidFill>
                <a:latin typeface="Times New Roman" pitchFamily="18" charset="0"/>
                <a:cs typeface="Times New Roman" pitchFamily="18" charset="0"/>
              </a:rPr>
              <a:t>Trường</a:t>
            </a:r>
            <a:r>
              <a:rPr lang="en-US" sz="2000" b="1" dirty="0">
                <a:solidFill>
                  <a:prstClr val="black"/>
                </a:solidFill>
                <a:latin typeface="Times New Roman" pitchFamily="18" charset="0"/>
                <a:cs typeface="Times New Roman" pitchFamily="18" charset="0"/>
              </a:rPr>
              <a:t> MN </a:t>
            </a:r>
            <a:r>
              <a:rPr lang="en-US" sz="2000" b="1" dirty="0" err="1">
                <a:solidFill>
                  <a:prstClr val="black"/>
                </a:solidFill>
                <a:latin typeface="Times New Roman" pitchFamily="18" charset="0"/>
                <a:cs typeface="Times New Roman" pitchFamily="18" charset="0"/>
              </a:rPr>
              <a:t>nguyễn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Huệ</a:t>
            </a:r>
            <a:endParaRPr lang="en-US" sz="2000" b="1" dirty="0">
              <a:solidFill>
                <a:prstClr val="black"/>
              </a:solidFill>
              <a:latin typeface="Times New Roman" pitchFamily="18" charset="0"/>
              <a:cs typeface="Times New Roman" pitchFamily="18" charset="0"/>
            </a:endParaRPr>
          </a:p>
          <a:p>
            <a:pPr lvl="0"/>
            <a:r>
              <a:rPr lang="en-US" sz="2000" b="1" dirty="0" err="1">
                <a:solidFill>
                  <a:prstClr val="black"/>
                </a:solidFill>
                <a:latin typeface="Times New Roman" pitchFamily="18" charset="0"/>
                <a:cs typeface="Times New Roman" pitchFamily="18" charset="0"/>
              </a:rPr>
              <a:t>Thôn</a:t>
            </a:r>
            <a:r>
              <a:rPr lang="en-US" sz="2000" b="1" dirty="0">
                <a:solidFill>
                  <a:prstClr val="black"/>
                </a:solidFill>
                <a:latin typeface="Times New Roman" pitchFamily="18" charset="0"/>
                <a:cs typeface="Times New Roman" pitchFamily="18" charset="0"/>
              </a:rPr>
              <a:t> 9, </a:t>
            </a:r>
            <a:r>
              <a:rPr lang="en-US" sz="2000" b="1" dirty="0" err="1">
                <a:solidFill>
                  <a:prstClr val="black"/>
                </a:solidFill>
                <a:latin typeface="Times New Roman" pitchFamily="18" charset="0"/>
                <a:cs typeface="Times New Roman" pitchFamily="18" charset="0"/>
              </a:rPr>
              <a:t>xã</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nguyễn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Huệ,TX</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Đông</a:t>
            </a:r>
            <a:r>
              <a:rPr lang="en-US" sz="2000" b="1" dirty="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Triều</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tỉnh</a:t>
            </a:r>
            <a:r>
              <a:rPr lang="en-US" sz="2000" b="1" dirty="0" smtClean="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Ninh</a:t>
            </a:r>
            <a:endParaRPr lang="en-US" sz="2000" b="1" dirty="0">
              <a:solidFill>
                <a:prstClr val="black"/>
              </a:solidFill>
              <a:latin typeface="Times New Roman" pitchFamily="18" charset="0"/>
              <a:cs typeface="Times New Roman" pitchFamily="18" charset="0"/>
            </a:endParaRPr>
          </a:p>
          <a:p>
            <a:pPr lvl="0"/>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Tháng</a:t>
            </a:r>
            <a:r>
              <a:rPr lang="en-US" sz="2000" b="1" dirty="0" smtClean="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12/2019</a:t>
            </a:r>
            <a:endParaRPr lang="en-US" b="1" dirty="0">
              <a:solidFill>
                <a:prstClr val="black"/>
              </a:solidFill>
            </a:endParaRPr>
          </a:p>
        </p:txBody>
      </p:sp>
      <p:pic>
        <p:nvPicPr>
          <p:cNvPr id="1026" name="Picture 2" descr="C:\Users\Firefly\Downloads\hình nen dep.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180975"/>
            <a:ext cx="9296400" cy="70888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1072"/>
            <a:ext cx="1423547" cy="14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41987" y="242317"/>
            <a:ext cx="7162800" cy="1138773"/>
          </a:xfrm>
          <a:prstGeom prst="rect">
            <a:avLst/>
          </a:prstGeom>
        </p:spPr>
        <p:txBody>
          <a:bodyPr wrap="square">
            <a:spAutoFit/>
          </a:bodyPr>
          <a:lstStyle/>
          <a:p>
            <a:pPr algn="ctr"/>
            <a:r>
              <a:rPr lang="en-US" sz="2400" b="1" dirty="0">
                <a:solidFill>
                  <a:srgbClr val="C00000"/>
                </a:solidFill>
                <a:latin typeface="Times New Roman" pitchFamily="18" charset="0"/>
                <a:cs typeface="Times New Roman" pitchFamily="18" charset="0"/>
              </a:rPr>
              <a:t>PHÒNG GD&amp;ĐT TX ĐÔNG TRIỀU</a:t>
            </a:r>
          </a:p>
          <a:p>
            <a:pPr lvl="0" algn="ctr"/>
            <a:r>
              <a:rPr lang="en-US" sz="2400" b="1" dirty="0" err="1">
                <a:solidFill>
                  <a:srgbClr val="C00000"/>
                </a:solidFill>
                <a:latin typeface="Times New Roman" pitchFamily="18" charset="0"/>
                <a:cs typeface="Times New Roman" pitchFamily="18" charset="0"/>
              </a:rPr>
              <a:t>Cuộc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cấp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thị</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xã</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về</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thiết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kế</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bài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giảng</a:t>
            </a:r>
            <a:r>
              <a:rPr lang="en-US" sz="2400" b="1" dirty="0">
                <a:solidFill>
                  <a:srgbClr val="C00000"/>
                </a:solidFill>
                <a:latin typeface="Times New Roman" pitchFamily="18" charset="0"/>
                <a:cs typeface="Times New Roman" pitchFamily="18" charset="0"/>
              </a:rPr>
              <a:t> E – Leaning</a:t>
            </a:r>
          </a:p>
          <a:p>
            <a:pPr lvl="0" algn="ctr"/>
            <a:r>
              <a:rPr lang="en-US" sz="2000" b="1" i="1" dirty="0" err="1">
                <a:solidFill>
                  <a:srgbClr val="C00000"/>
                </a:solidFill>
                <a:latin typeface="Times New Roman" pitchFamily="18" charset="0"/>
                <a:cs typeface="Times New Roman" pitchFamily="18" charset="0"/>
              </a:rPr>
              <a:t>Năm</a:t>
            </a:r>
            <a:r>
              <a:rPr lang="en-US" sz="2000" b="1" i="1" dirty="0">
                <a:solidFill>
                  <a:srgbClr val="C00000"/>
                </a:solidFill>
                <a:latin typeface="Times New Roman" pitchFamily="18" charset="0"/>
                <a:cs typeface="Times New Roman" pitchFamily="18" charset="0"/>
              </a:rPr>
              <a:t> </a:t>
            </a:r>
            <a:r>
              <a:rPr lang="en-US" sz="2000" b="1" i="1" dirty="0" err="1">
                <a:solidFill>
                  <a:srgbClr val="C00000"/>
                </a:solidFill>
                <a:latin typeface="Times New Roman" pitchFamily="18" charset="0"/>
                <a:cs typeface="Times New Roman" pitchFamily="18" charset="0"/>
              </a:rPr>
              <a:t>học</a:t>
            </a:r>
            <a:r>
              <a:rPr lang="en-US" sz="2000" b="1" i="1" dirty="0">
                <a:solidFill>
                  <a:srgbClr val="C00000"/>
                </a:solidFill>
                <a:latin typeface="Times New Roman" pitchFamily="18" charset="0"/>
                <a:cs typeface="Times New Roman" pitchFamily="18" charset="0"/>
              </a:rPr>
              <a:t>: 2020 - 2021</a:t>
            </a:r>
          </a:p>
        </p:txBody>
      </p:sp>
      <p:sp>
        <p:nvSpPr>
          <p:cNvPr id="4" name="Rectangle 3"/>
          <p:cNvSpPr/>
          <p:nvPr/>
        </p:nvSpPr>
        <p:spPr>
          <a:xfrm>
            <a:off x="990600" y="1600200"/>
            <a:ext cx="7541342" cy="1169551"/>
          </a:xfrm>
          <a:prstGeom prst="rect">
            <a:avLst/>
          </a:prstGeom>
        </p:spPr>
        <p:txBody>
          <a:bodyPr wrap="square">
            <a:spAutoFit/>
          </a:bodyPr>
          <a:lstStyle/>
          <a:p>
            <a:pPr algn="ctr"/>
            <a:r>
              <a:rPr lang="en-US" sz="2800" b="1" dirty="0">
                <a:solidFill>
                  <a:srgbClr val="98085E"/>
                </a:solidFill>
                <a:latin typeface="Times New Roman" pitchFamily="18" charset="0"/>
                <a:cs typeface="Times New Roman" pitchFamily="18" charset="0"/>
              </a:rPr>
              <a:t>HOẠT ĐỘNG KHÁM PHÁ KHOA HỌC</a:t>
            </a:r>
          </a:p>
          <a:p>
            <a:pPr marL="342900" lvl="0" indent="-342900" algn="ctr" fontAlgn="base">
              <a:spcBef>
                <a:spcPct val="50000"/>
              </a:spcBef>
              <a:spcAft>
                <a:spcPct val="0"/>
              </a:spcAft>
            </a:pPr>
            <a:r>
              <a:rPr lang="en-US" sz="2800" b="1" kern="0" dirty="0" err="1">
                <a:solidFill>
                  <a:srgbClr val="98085E"/>
                </a:solidFill>
                <a:latin typeface="Times New Roman" pitchFamily="18" charset="0"/>
                <a:cs typeface="Times New Roman" pitchFamily="18" charset="0"/>
              </a:rPr>
              <a:t>Đề</a:t>
            </a:r>
            <a:r>
              <a:rPr lang="en-US" sz="2800" b="1" kern="0" dirty="0">
                <a:solidFill>
                  <a:srgbClr val="98085E"/>
                </a:solidFill>
                <a:latin typeface="Times New Roman" pitchFamily="18" charset="0"/>
                <a:cs typeface="Times New Roman" pitchFamily="18" charset="0"/>
              </a:rPr>
              <a:t> </a:t>
            </a:r>
            <a:r>
              <a:rPr lang="en-US" sz="2800" b="1" kern="0" dirty="0" err="1">
                <a:solidFill>
                  <a:srgbClr val="98085E"/>
                </a:solidFill>
                <a:latin typeface="Times New Roman" pitchFamily="18" charset="0"/>
                <a:cs typeface="Times New Roman" pitchFamily="18" charset="0"/>
              </a:rPr>
              <a:t>tài</a:t>
            </a:r>
            <a:r>
              <a:rPr lang="en-US" sz="2800" b="1" kern="0" dirty="0">
                <a:solidFill>
                  <a:srgbClr val="98085E"/>
                </a:solidFill>
                <a:latin typeface="Times New Roman" pitchFamily="18" charset="0"/>
                <a:cs typeface="Times New Roman" pitchFamily="18" charset="0"/>
              </a:rPr>
              <a:t>: </a:t>
            </a:r>
            <a:r>
              <a:rPr lang="en-US" sz="2800" b="1" kern="0" dirty="0" err="1">
                <a:solidFill>
                  <a:srgbClr val="98085E"/>
                </a:solidFill>
                <a:latin typeface="Times New Roman" pitchFamily="18" charset="0"/>
                <a:cs typeface="Times New Roman" pitchFamily="18" charset="0"/>
              </a:rPr>
              <a:t>Khám</a:t>
            </a:r>
            <a:r>
              <a:rPr lang="en-US" sz="2800" b="1" kern="0" dirty="0">
                <a:solidFill>
                  <a:srgbClr val="98085E"/>
                </a:solidFill>
                <a:latin typeface="Times New Roman" pitchFamily="18" charset="0"/>
                <a:cs typeface="Times New Roman" pitchFamily="18" charset="0"/>
              </a:rPr>
              <a:t> </a:t>
            </a:r>
            <a:r>
              <a:rPr lang="en-US" sz="2800" b="1" kern="0" dirty="0" err="1">
                <a:solidFill>
                  <a:srgbClr val="98085E"/>
                </a:solidFill>
                <a:latin typeface="Times New Roman" pitchFamily="18" charset="0"/>
                <a:cs typeface="Times New Roman" pitchFamily="18" charset="0"/>
              </a:rPr>
              <a:t>phá</a:t>
            </a:r>
            <a:r>
              <a:rPr lang="en-US" sz="2800" b="1" kern="0" dirty="0">
                <a:solidFill>
                  <a:srgbClr val="98085E"/>
                </a:solidFill>
                <a:latin typeface="Times New Roman" pitchFamily="18" charset="0"/>
                <a:cs typeface="Times New Roman" pitchFamily="18" charset="0"/>
              </a:rPr>
              <a:t> </a:t>
            </a:r>
            <a:r>
              <a:rPr lang="en-US" sz="2800" b="1" kern="0" dirty="0" err="1">
                <a:solidFill>
                  <a:srgbClr val="98085E"/>
                </a:solidFill>
                <a:latin typeface="Times New Roman" pitchFamily="18" charset="0"/>
                <a:cs typeface="Times New Roman" pitchFamily="18" charset="0"/>
              </a:rPr>
              <a:t>một</a:t>
            </a:r>
            <a:r>
              <a:rPr lang="en-US" sz="2800" b="1" kern="0" dirty="0">
                <a:solidFill>
                  <a:srgbClr val="98085E"/>
                </a:solidFill>
                <a:latin typeface="Times New Roman" pitchFamily="18" charset="0"/>
                <a:cs typeface="Times New Roman" pitchFamily="18" charset="0"/>
              </a:rPr>
              <a:t> </a:t>
            </a:r>
            <a:r>
              <a:rPr lang="en-US" sz="2800" b="1" kern="0" dirty="0" err="1">
                <a:solidFill>
                  <a:srgbClr val="98085E"/>
                </a:solidFill>
                <a:latin typeface="Times New Roman" pitchFamily="18" charset="0"/>
                <a:cs typeface="Times New Roman" pitchFamily="18" charset="0"/>
              </a:rPr>
              <a:t>số</a:t>
            </a:r>
            <a:r>
              <a:rPr lang="en-US" sz="2800" b="1" kern="0" dirty="0">
                <a:solidFill>
                  <a:srgbClr val="98085E"/>
                </a:solidFill>
                <a:latin typeface="Times New Roman" pitchFamily="18" charset="0"/>
                <a:cs typeface="Times New Roman" pitchFamily="18" charset="0"/>
              </a:rPr>
              <a:t> </a:t>
            </a:r>
            <a:r>
              <a:rPr lang="en-US" sz="2800" b="1" kern="0" dirty="0" err="1">
                <a:solidFill>
                  <a:srgbClr val="98085E"/>
                </a:solidFill>
                <a:latin typeface="Times New Roman" pitchFamily="18" charset="0"/>
                <a:cs typeface="Times New Roman" pitchFamily="18" charset="0"/>
              </a:rPr>
              <a:t>loại</a:t>
            </a:r>
            <a:r>
              <a:rPr lang="en-US" sz="2800" b="1" kern="0" dirty="0">
                <a:solidFill>
                  <a:srgbClr val="98085E"/>
                </a:solidFill>
                <a:latin typeface="Times New Roman" pitchFamily="18" charset="0"/>
                <a:cs typeface="Times New Roman" pitchFamily="18" charset="0"/>
              </a:rPr>
              <a:t> </a:t>
            </a:r>
            <a:r>
              <a:rPr lang="en-US" sz="2800" b="1" kern="0" dirty="0" err="1" smtClean="0">
                <a:solidFill>
                  <a:srgbClr val="98085E"/>
                </a:solidFill>
                <a:latin typeface="Times New Roman" pitchFamily="18" charset="0"/>
                <a:cs typeface="Times New Roman" pitchFamily="18" charset="0"/>
              </a:rPr>
              <a:t>quả</a:t>
            </a:r>
            <a:endParaRPr lang="en-US" sz="2800" b="1" kern="0" dirty="0">
              <a:solidFill>
                <a:srgbClr val="98085E"/>
              </a:solidFill>
              <a:latin typeface="Times New Roman" pitchFamily="18" charset="0"/>
              <a:cs typeface="Times New Roman" pitchFamily="18" charset="0"/>
            </a:endParaRPr>
          </a:p>
        </p:txBody>
      </p:sp>
      <p:sp>
        <p:nvSpPr>
          <p:cNvPr id="5" name="Rectangle 4"/>
          <p:cNvSpPr/>
          <p:nvPr/>
        </p:nvSpPr>
        <p:spPr>
          <a:xfrm>
            <a:off x="1524000" y="2967335"/>
            <a:ext cx="6324600" cy="1569660"/>
          </a:xfrm>
          <a:prstGeom prst="rect">
            <a:avLst/>
          </a:prstGeom>
        </p:spPr>
        <p:txBody>
          <a:bodyPr wrap="square">
            <a:spAutoFit/>
          </a:bodyPr>
          <a:lstStyle/>
          <a:p>
            <a:r>
              <a:rPr lang="en-US" sz="2400" b="1" dirty="0" err="1">
                <a:solidFill>
                  <a:srgbClr val="FF3300"/>
                </a:solidFill>
                <a:latin typeface="Times New Roman" pitchFamily="18" charset="0"/>
                <a:cs typeface="Times New Roman" pitchFamily="18" charset="0"/>
              </a:rPr>
              <a:t>Giáo</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Viên</a:t>
            </a:r>
            <a:r>
              <a:rPr lang="en-US" sz="2400" b="1" dirty="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Vũ</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Lệ</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Thanh</a:t>
            </a:r>
            <a:endParaRPr lang="en-US" sz="2400" b="1" dirty="0" smtClean="0">
              <a:solidFill>
                <a:srgbClr val="FF3300"/>
              </a:solidFill>
              <a:latin typeface="Times New Roman" pitchFamily="18" charset="0"/>
              <a:cs typeface="Times New Roman" pitchFamily="18" charset="0"/>
            </a:endParaRPr>
          </a:p>
          <a:p>
            <a:r>
              <a:rPr lang="en-US" sz="2400" b="1" dirty="0">
                <a:solidFill>
                  <a:srgbClr val="FF3300"/>
                </a:solidFill>
                <a:latin typeface="Times New Roman" pitchFamily="18" charset="0"/>
                <a:cs typeface="Times New Roman" pitchFamily="18" charset="0"/>
              </a:rPr>
              <a:t> </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Nguyễn</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Thị</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Hồng</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Hạnh</a:t>
            </a:r>
            <a:endParaRPr lang="en-US" sz="2400" b="1" dirty="0">
              <a:solidFill>
                <a:srgbClr val="FF3300"/>
              </a:solidFill>
              <a:latin typeface="Times New Roman" pitchFamily="18" charset="0"/>
              <a:cs typeface="Times New Roman" pitchFamily="18" charset="0"/>
            </a:endParaRPr>
          </a:p>
          <a:p>
            <a:endParaRPr lang="en-US" sz="2400" b="1" i="1" u="sng" dirty="0" smtClean="0">
              <a:solidFill>
                <a:srgbClr val="FF3300"/>
              </a:solidFill>
              <a:latin typeface="Times New Roman" pitchFamily="18" charset="0"/>
              <a:cs typeface="Times New Roman" pitchFamily="18" charset="0"/>
              <a:hlinkClick r:id="rId7"/>
            </a:endParaRPr>
          </a:p>
          <a:p>
            <a:r>
              <a:rPr lang="en-US" sz="2400" b="1" i="1" u="sng" dirty="0" smtClean="0">
                <a:solidFill>
                  <a:srgbClr val="FF3300"/>
                </a:solidFill>
                <a:latin typeface="Times New Roman" pitchFamily="18" charset="0"/>
                <a:cs typeface="Times New Roman" pitchFamily="18" charset="0"/>
                <a:hlinkClick r:id="rId7"/>
              </a:rPr>
              <a:t>Gmail</a:t>
            </a:r>
            <a:r>
              <a:rPr lang="en-US" sz="2400" b="1" i="1" u="sng" dirty="0">
                <a:solidFill>
                  <a:srgbClr val="FF3300"/>
                </a:solidFill>
                <a:latin typeface="Times New Roman" pitchFamily="18" charset="0"/>
                <a:cs typeface="Times New Roman" pitchFamily="18" charset="0"/>
                <a:hlinkClick r:id="rId7"/>
              </a:rPr>
              <a:t>: </a:t>
            </a:r>
            <a:r>
              <a:rPr lang="en-US" sz="2400" b="1" i="1" u="sng" dirty="0" smtClean="0">
                <a:solidFill>
                  <a:srgbClr val="FF3300"/>
                </a:solidFill>
                <a:latin typeface="Times New Roman" pitchFamily="18" charset="0"/>
                <a:cs typeface="Times New Roman" pitchFamily="18" charset="0"/>
                <a:hlinkClick r:id="rId7"/>
              </a:rPr>
              <a:t>mn.nh.vlthanh@dongtrieu.edu.vn</a:t>
            </a:r>
            <a:endParaRPr lang="en-US" sz="2400" b="1" i="1" u="sng" dirty="0">
              <a:solidFill>
                <a:srgbClr val="FF3300"/>
              </a:solidFill>
              <a:latin typeface="Times New Roman" pitchFamily="18" charset="0"/>
              <a:cs typeface="Times New Roman" pitchFamily="18" charset="0"/>
            </a:endParaRPr>
          </a:p>
        </p:txBody>
      </p:sp>
      <p:sp>
        <p:nvSpPr>
          <p:cNvPr id="11" name="Rectangle 10"/>
          <p:cNvSpPr/>
          <p:nvPr/>
        </p:nvSpPr>
        <p:spPr>
          <a:xfrm>
            <a:off x="1143000" y="4950543"/>
            <a:ext cx="6858000" cy="2462213"/>
          </a:xfrm>
          <a:prstGeom prst="rect">
            <a:avLst/>
          </a:prstGeom>
        </p:spPr>
        <p:txBody>
          <a:bodyPr wrap="square">
            <a:spAutoFit/>
          </a:bodyPr>
          <a:lstStyle/>
          <a:p>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MN </a:t>
            </a:r>
            <a:r>
              <a:rPr lang="en-US" sz="2400" b="1" dirty="0" err="1">
                <a:latin typeface="Times New Roman" pitchFamily="18" charset="0"/>
                <a:cs typeface="Times New Roman" pitchFamily="18" charset="0"/>
              </a:rPr>
              <a:t>Nguyễn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Huệ</a:t>
            </a:r>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Thôn</a:t>
            </a:r>
            <a:r>
              <a:rPr lang="en-US" sz="2400" b="1" dirty="0">
                <a:latin typeface="Times New Roman" pitchFamily="18" charset="0"/>
                <a:cs typeface="Times New Roman" pitchFamily="18" charset="0"/>
              </a:rPr>
              <a:t> 9,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Tỉnh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Ninh</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SĐT: 0358.275.078</a:t>
            </a:r>
          </a:p>
          <a:p>
            <a:endParaRPr lang="en-US" sz="2000" b="1" dirty="0">
              <a:solidFill>
                <a:srgbClr val="C00000"/>
              </a:solidFill>
              <a:latin typeface="Times New Roman" pitchFamily="18" charset="0"/>
              <a:cs typeface="Times New Roman" pitchFamily="18" charset="0"/>
            </a:endParaRPr>
          </a:p>
          <a:p>
            <a:r>
              <a:rPr lang="en-US" sz="2000" b="1" dirty="0">
                <a:solidFill>
                  <a:srgbClr val="C00000"/>
                </a:solidFill>
                <a:latin typeface="Times New Roman" pitchFamily="18" charset="0"/>
                <a:cs typeface="Times New Roman" pitchFamily="18" charset="0"/>
              </a:rPr>
              <a:t>                                                        </a:t>
            </a:r>
            <a:r>
              <a:rPr lang="en-US" sz="2000" b="1" i="1" dirty="0" err="1">
                <a:latin typeface="Times New Roman" pitchFamily="18" charset="0"/>
                <a:cs typeface="Times New Roman" pitchFamily="18" charset="0"/>
              </a:rPr>
              <a:t>Tháng</a:t>
            </a:r>
            <a:r>
              <a:rPr lang="en-US" sz="2000" b="1" i="1" dirty="0">
                <a:latin typeface="Times New Roman" pitchFamily="18" charset="0"/>
                <a:cs typeface="Times New Roman" pitchFamily="18" charset="0"/>
              </a:rPr>
              <a:t> 1/2021</a:t>
            </a:r>
          </a:p>
          <a:p>
            <a:endParaRPr lang="en-US"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28857537"/>
      </p:ext>
    </p:extLst>
  </p:cSld>
  <p:clrMapOvr>
    <a:masterClrMapping/>
  </p:clrMapOvr>
  <mc:AlternateContent xmlns:mc="http://schemas.openxmlformats.org/markup-compatibility/2006">
    <mc:Choice xmlns:p14="http://schemas.microsoft.com/office/powerpoint/2010/main" Requires="p14">
      <p:transition spd="slow" p14:dur="2000" advTm="43941"/>
    </mc:Choice>
    <mc:Fallback>
      <p:transition spd="slow" advTm="439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772" y="1828800"/>
            <a:ext cx="7624456" cy="4419600"/>
          </a:xfrm>
          <a:prstGeom prst="rect">
            <a:avLst/>
          </a:prstGeom>
        </p:spPr>
      </p:pic>
      <p:sp>
        <p:nvSpPr>
          <p:cNvPr id="2" name="TextBox 1"/>
          <p:cNvSpPr txBox="1"/>
          <p:nvPr/>
        </p:nvSpPr>
        <p:spPr>
          <a:xfrm>
            <a:off x="990600" y="1219200"/>
            <a:ext cx="3810000" cy="369332"/>
          </a:xfrm>
          <a:prstGeom prst="rect">
            <a:avLst/>
          </a:prstGeom>
          <a:noFill/>
        </p:spPr>
        <p:txBody>
          <a:bodyPr wrap="square" rtlCol="0">
            <a:spAutoFit/>
          </a:bodyPr>
          <a:lstStyle/>
          <a:p>
            <a:r>
              <a:rPr lang="en-US" smtClean="0"/>
              <a:t>kết luận</a:t>
            </a:r>
            <a:endParaRPr lang="en-US"/>
          </a:p>
        </p:txBody>
      </p:sp>
    </p:spTree>
    <p:custDataLst>
      <p:tags r:id="rId1"/>
    </p:custDataLst>
    <p:extLst>
      <p:ext uri="{BB962C8B-B14F-4D97-AF65-F5344CB8AC3E}">
        <p14:creationId xmlns:p14="http://schemas.microsoft.com/office/powerpoint/2010/main" val="3888645655"/>
      </p:ext>
    </p:extLst>
  </p:cSld>
  <p:clrMapOvr>
    <a:masterClrMapping/>
  </p:clrMapOvr>
  <mc:AlternateContent xmlns:mc="http://schemas.openxmlformats.org/markup-compatibility/2006">
    <mc:Choice xmlns:p14="http://schemas.microsoft.com/office/powerpoint/2010/main" Requires="p14">
      <p:transition spd="slow" p14:dur="2000" advTm="12816"/>
    </mc:Choice>
    <mc:Fallback>
      <p:transition spd="slow" advTm="1281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2400" y="1600200"/>
            <a:ext cx="8991600" cy="3108543"/>
          </a:xfrm>
          <a:prstGeom prst="rect">
            <a:avLst/>
          </a:prstGeom>
          <a:noFill/>
        </p:spPr>
        <p:txBody>
          <a:bodyPr wrap="square" rtlCol="0">
            <a:spAutoFit/>
          </a:bodyPr>
          <a:lstStyle/>
          <a:p>
            <a:pPr algn="just"/>
            <a:r>
              <a:rPr lang="en-US" sz="2800" b="1" smtClean="0">
                <a:solidFill>
                  <a:srgbClr val="C00000"/>
                </a:solidFill>
                <a:latin typeface="Times New Roman" pitchFamily="18" charset="0"/>
                <a:cs typeface="Times New Roman" pitchFamily="18" charset="0"/>
              </a:rPr>
              <a:t>Bây giờ các con cùng nghe cô đọc câu đố nhé.</a:t>
            </a:r>
          </a:p>
          <a:p>
            <a:pPr algn="ctr"/>
            <a:r>
              <a:rPr lang="en-US" sz="2800" b="1" smtClean="0">
                <a:solidFill>
                  <a:srgbClr val="7030A0"/>
                </a:solidFill>
                <a:latin typeface="Times New Roman" pitchFamily="18" charset="0"/>
                <a:cs typeface="Times New Roman" pitchFamily="18" charset="0"/>
              </a:rPr>
              <a:t>Quả gì cong cong</a:t>
            </a:r>
          </a:p>
          <a:p>
            <a:pPr algn="ctr"/>
            <a:r>
              <a:rPr lang="en-US" sz="2800" b="1" smtClean="0">
                <a:solidFill>
                  <a:srgbClr val="7030A0"/>
                </a:solidFill>
                <a:latin typeface="Times New Roman" pitchFamily="18" charset="0"/>
                <a:cs typeface="Times New Roman" pitchFamily="18" charset="0"/>
              </a:rPr>
              <a:t>  Xếp thành một nải</a:t>
            </a:r>
          </a:p>
          <a:p>
            <a:pPr algn="ctr"/>
            <a:r>
              <a:rPr lang="en-US" sz="2800" b="1" smtClean="0">
                <a:solidFill>
                  <a:srgbClr val="7030A0"/>
                </a:solidFill>
                <a:latin typeface="Times New Roman" pitchFamily="18" charset="0"/>
                <a:cs typeface="Times New Roman" pitchFamily="18" charset="0"/>
              </a:rPr>
              <a:t>     Nải xếp thành buồng</a:t>
            </a:r>
          </a:p>
          <a:p>
            <a:pPr algn="ctr"/>
            <a:r>
              <a:rPr lang="en-US" sz="2800" b="1" smtClean="0">
                <a:solidFill>
                  <a:srgbClr val="7030A0"/>
                </a:solidFill>
                <a:latin typeface="Times New Roman" pitchFamily="18" charset="0"/>
                <a:cs typeface="Times New Roman" pitchFamily="18" charset="0"/>
              </a:rPr>
              <a:t>Khi chín vàng ươm</a:t>
            </a:r>
          </a:p>
          <a:p>
            <a:pPr algn="ctr"/>
            <a:r>
              <a:rPr lang="en-US" sz="2800" b="1" smtClean="0">
                <a:solidFill>
                  <a:srgbClr val="7030A0"/>
                </a:solidFill>
                <a:latin typeface="Times New Roman" pitchFamily="18" charset="0"/>
                <a:cs typeface="Times New Roman" pitchFamily="18" charset="0"/>
              </a:rPr>
              <a:t>Ăn ngon ngọt lắm</a:t>
            </a:r>
          </a:p>
          <a:p>
            <a:pPr algn="ctr"/>
            <a:r>
              <a:rPr lang="en-US" sz="2800" b="1">
                <a:solidFill>
                  <a:srgbClr val="7030A0"/>
                </a:solidFill>
                <a:latin typeface="Times New Roman" pitchFamily="18" charset="0"/>
                <a:cs typeface="Times New Roman" pitchFamily="18" charset="0"/>
              </a:rPr>
              <a:t> </a:t>
            </a:r>
            <a:r>
              <a:rPr lang="en-US" sz="2800" b="1" smtClean="0">
                <a:solidFill>
                  <a:srgbClr val="7030A0"/>
                </a:solidFill>
                <a:latin typeface="Times New Roman" pitchFamily="18" charset="0"/>
                <a:cs typeface="Times New Roman" pitchFamily="18" charset="0"/>
              </a:rPr>
              <a:t>                         </a:t>
            </a:r>
            <a:r>
              <a:rPr lang="en-US" sz="2800" b="1" i="1" smtClean="0">
                <a:solidFill>
                  <a:srgbClr val="7030A0"/>
                </a:solidFill>
                <a:latin typeface="Times New Roman" pitchFamily="18" charset="0"/>
                <a:cs typeface="Times New Roman" pitchFamily="18" charset="0"/>
              </a:rPr>
              <a:t>Là quả gì?</a:t>
            </a:r>
            <a:endParaRPr lang="en-US" sz="2800" b="1" i="1">
              <a:solidFill>
                <a:srgbClr val="7030A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52041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solidFill>
                  <a:srgbClr val="FF0000"/>
                </a:solidFill>
                <a:latin typeface="Times New Roman" pitchFamily="18" charset="0"/>
                <a:cs typeface="Times New Roman" pitchFamily="18" charset="0"/>
              </a:rPr>
              <a:t>b. </a:t>
            </a:r>
            <a:r>
              <a:rPr lang="en-US" sz="2000" dirty="0" err="1" smtClean="0">
                <a:solidFill>
                  <a:srgbClr val="FF0000"/>
                </a:solidFill>
                <a:latin typeface="Times New Roman" pitchFamily="18" charset="0"/>
                <a:cs typeface="Times New Roman" pitchFamily="18" charset="0"/>
              </a:rPr>
              <a:t>Nhận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biết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quả</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chuối</a:t>
            </a:r>
            <a:r>
              <a:rPr lang="en-US" sz="2000" dirty="0" smtClean="0">
                <a:solidFill>
                  <a:srgbClr val="FF0000"/>
                </a:solidFill>
                <a:latin typeface="Times New Roman" pitchFamily="18" charset="0"/>
                <a:cs typeface="Times New Roman" pitchFamily="18" charset="0"/>
              </a:rPr>
              <a:t/>
            </a:r>
            <a:br>
              <a:rPr lang="en-US" sz="2000" dirty="0" smtClean="0">
                <a:solidFill>
                  <a:srgbClr val="FF0000"/>
                </a:solidFill>
                <a:latin typeface="Times New Roman" pitchFamily="18" charset="0"/>
                <a:cs typeface="Times New Roman" pitchFamily="18" charset="0"/>
              </a:rPr>
            </a:br>
            <a:r>
              <a:rPr lang="en-US" sz="2000" dirty="0" smtClean="0">
                <a:solidFill>
                  <a:srgbClr val="FF0000"/>
                </a:solidFill>
                <a:latin typeface="Times New Roman" pitchFamily="18" charset="0"/>
                <a:cs typeface="Times New Roman" pitchFamily="18" charset="0"/>
              </a:rPr>
              <a:t>Ai </a:t>
            </a:r>
            <a:r>
              <a:rPr lang="en-US" sz="2000" dirty="0" err="1" smtClean="0">
                <a:solidFill>
                  <a:srgbClr val="FF0000"/>
                </a:solidFill>
                <a:latin typeface="Times New Roman" pitchFamily="18" charset="0"/>
                <a:cs typeface="Times New Roman" pitchFamily="18" charset="0"/>
              </a:rPr>
              <a:t>có</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nhận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xét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gì</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về</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quả</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chuối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nào</a:t>
            </a:r>
            <a:r>
              <a:rPr lang="en-US" sz="2000" dirty="0" smtClean="0">
                <a:solidFill>
                  <a:srgbClr val="FF0000"/>
                </a:solidFill>
                <a:latin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p:txBody>
      </p:sp>
      <p:pic>
        <p:nvPicPr>
          <p:cNvPr id="6" name="ai co nhan xet ve quả chuoi">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4267200" y="3557588"/>
            <a:ext cx="609600" cy="609600"/>
          </a:xfrm>
        </p:spPr>
      </p:pic>
      <p:pic>
        <p:nvPicPr>
          <p:cNvPr id="5122" name="Picture 2" descr="C:\Users\Firefly\Desktop\New folder\36400461-chuối-đơn-chống-lại-nền-trắ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219200"/>
            <a:ext cx="8077200" cy="472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3144497"/>
      </p:ext>
    </p:extLst>
  </p:cSld>
  <p:clrMapOvr>
    <a:masterClrMapping/>
  </p:clrMapOvr>
  <mc:AlternateContent xmlns:mc="http://schemas.openxmlformats.org/markup-compatibility/2006">
    <mc:Choice xmlns:p14="http://schemas.microsoft.com/office/powerpoint/2010/main" Requires="p14">
      <p:transition spd="slow" p14:dur="2000" advTm="21608"/>
    </mc:Choice>
    <mc:Fallback>
      <p:transition spd="slow" advTm="21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833"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19"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a:rPr>
              <a:t>   Quiz</a:t>
            </a:r>
            <a:endParaRPr lang="en-US" sz="3000">
              <a:solidFill>
                <a:srgbClr val="343944"/>
              </a:solidFill>
              <a:effectLst/>
              <a:latin typeface="Segoe UI"/>
            </a:endParaRPr>
          </a:p>
        </p:txBody>
      </p:sp>
      <p:pic>
        <p:nvPicPr>
          <p:cNvPr id="2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21"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a:rPr>
              <a:t>Click the </a:t>
            </a:r>
            <a:r>
              <a:rPr lang="en-US" sz="2200" b="1" smtClean="0">
                <a:solidFill>
                  <a:srgbClr val="343944"/>
                </a:solidFill>
                <a:effectLst/>
                <a:latin typeface="Segoe UI Semibold"/>
              </a:rPr>
              <a:t>Quiz</a:t>
            </a:r>
            <a:r>
              <a:rPr lang="en-US" sz="2200" smtClean="0">
                <a:solidFill>
                  <a:srgbClr val="343944"/>
                </a:solidFill>
                <a:effectLst/>
                <a:latin typeface="Segoe UI"/>
              </a:rPr>
              <a:t> button to edit this object</a:t>
            </a:r>
            <a:endParaRPr lang="en-US" sz="2200">
              <a:solidFill>
                <a:srgbClr val="343944"/>
              </a:solidFill>
              <a:effectLst/>
              <a:latin typeface="Segoe UI"/>
            </a:endParaRPr>
          </a:p>
        </p:txBody>
      </p:sp>
    </p:spTree>
    <p:custDataLst>
      <p:tags r:id="rId1"/>
    </p:custDataLst>
    <p:extLst>
      <p:ext uri="{BB962C8B-B14F-4D97-AF65-F5344CB8AC3E}">
        <p14:creationId xmlns:p14="http://schemas.microsoft.com/office/powerpoint/2010/main" val="366876088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N7\Desktop\C THANH\anh-nen-powerpoint-mau-trang-don-gian-nhat_0458471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45" y="-14748"/>
            <a:ext cx="9753600" cy="6808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N7\Desktop\C THANH\e95cfdb2ce4b5eac308d98b892d94bb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2617839"/>
            <a:ext cx="4375354" cy="311136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N7\Desktop\C THANH\images5339455_10_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2068" y="2590800"/>
            <a:ext cx="4738687"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2585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fade">
                                      <p:cBhvr>
                                        <p:cTn id="14" dur="1000"/>
                                        <p:tgtEl>
                                          <p:spTgt spid="1031"/>
                                        </p:tgtEl>
                                      </p:cBhvr>
                                    </p:animEffect>
                                    <p:anim calcmode="lin" valueType="num">
                                      <p:cBhvr>
                                        <p:cTn id="15" dur="1000" fill="hold"/>
                                        <p:tgtEl>
                                          <p:spTgt spid="1031"/>
                                        </p:tgtEl>
                                        <p:attrNameLst>
                                          <p:attrName>ppt_x</p:attrName>
                                        </p:attrNameLst>
                                      </p:cBhvr>
                                      <p:tavLst>
                                        <p:tav tm="0">
                                          <p:val>
                                            <p:strVal val="#ppt_x"/>
                                          </p:val>
                                        </p:tav>
                                        <p:tav tm="100000">
                                          <p:val>
                                            <p:strVal val="#ppt_x"/>
                                          </p:val>
                                        </p:tav>
                                      </p:tavLst>
                                    </p:anim>
                                    <p:anim calcmode="lin" valueType="num">
                                      <p:cBhvr>
                                        <p:cTn id="16"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3943"/>
            <a:ext cx="8229600" cy="103257"/>
          </a:xfrm>
        </p:spPr>
        <p:txBody>
          <a:bodyPr>
            <a:normAutofit fontScale="90000"/>
          </a:bodyPr>
          <a:lstStyle/>
          <a:p>
            <a:endParaRPr lang="en-US" sz="2000" dirty="0">
              <a:solidFill>
                <a:srgbClr val="FF0000"/>
              </a:solidFill>
              <a:latin typeface="Times New Roman" pitchFamily="18" charset="0"/>
              <a:cs typeface="Times New Roman" pitchFamily="18" charset="0"/>
            </a:endParaRPr>
          </a:p>
        </p:txBody>
      </p:sp>
      <p:pic>
        <p:nvPicPr>
          <p:cNvPr id="6" name="ai co nhan xet gi ve quả oi nao">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4267200" y="3557588"/>
            <a:ext cx="609600" cy="609600"/>
          </a:xfrm>
        </p:spPr>
      </p:pic>
      <p:pic>
        <p:nvPicPr>
          <p:cNvPr id="6146" name="Picture 2" descr="C:\Users\Firefly\Desktop\New folder\trai-oi-ng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38336"/>
            <a:ext cx="8458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685800"/>
            <a:ext cx="4572000" cy="707886"/>
          </a:xfrm>
          <a:prstGeom prst="rect">
            <a:avLst/>
          </a:prstGeom>
        </p:spPr>
        <p:txBody>
          <a:bodyPr>
            <a:spAutoFit/>
          </a:bodyPr>
          <a:lstStyle/>
          <a:p>
            <a:r>
              <a:rPr lang="en-US" sz="2000" dirty="0">
                <a:solidFill>
                  <a:srgbClr val="FF0000"/>
                </a:solidFill>
                <a:latin typeface="Times New Roman" pitchFamily="18" charset="0"/>
                <a:ea typeface="+mj-ea"/>
                <a:cs typeface="Times New Roman" pitchFamily="18" charset="0"/>
              </a:rPr>
              <a:t>c. </a:t>
            </a:r>
            <a:r>
              <a:rPr lang="en-US" sz="2000" dirty="0" err="1">
                <a:solidFill>
                  <a:srgbClr val="FF0000"/>
                </a:solidFill>
                <a:latin typeface="Times New Roman" pitchFamily="18" charset="0"/>
                <a:ea typeface="+mj-ea"/>
                <a:cs typeface="Times New Roman" pitchFamily="18" charset="0"/>
              </a:rPr>
              <a:t>Nhận</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biết</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quả</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ổi</a:t>
            </a:r>
            <a:r>
              <a:rPr lang="en-US" sz="2000" dirty="0">
                <a:solidFill>
                  <a:srgbClr val="FF0000"/>
                </a:solidFill>
                <a:latin typeface="Times New Roman" pitchFamily="18" charset="0"/>
                <a:ea typeface="+mj-ea"/>
                <a:cs typeface="Times New Roman" pitchFamily="18" charset="0"/>
              </a:rPr>
              <a:t/>
            </a:r>
            <a:br>
              <a:rPr lang="en-US" sz="2000" dirty="0">
                <a:solidFill>
                  <a:srgbClr val="FF0000"/>
                </a:solidFill>
                <a:latin typeface="Times New Roman" pitchFamily="18" charset="0"/>
                <a:ea typeface="+mj-ea"/>
                <a:cs typeface="Times New Roman" pitchFamily="18" charset="0"/>
              </a:rPr>
            </a:br>
            <a:r>
              <a:rPr lang="en-US" sz="2000" dirty="0">
                <a:solidFill>
                  <a:srgbClr val="FF0000"/>
                </a:solidFill>
                <a:latin typeface="Times New Roman" pitchFamily="18" charset="0"/>
                <a:ea typeface="+mj-ea"/>
                <a:cs typeface="Times New Roman" pitchFamily="18" charset="0"/>
              </a:rPr>
              <a:t>Ai </a:t>
            </a:r>
            <a:r>
              <a:rPr lang="en-US" sz="2000" dirty="0" err="1">
                <a:solidFill>
                  <a:srgbClr val="FF0000"/>
                </a:solidFill>
                <a:latin typeface="Times New Roman" pitchFamily="18" charset="0"/>
                <a:ea typeface="+mj-ea"/>
                <a:cs typeface="Times New Roman" pitchFamily="18" charset="0"/>
              </a:rPr>
              <a:t>có</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nhận</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xét</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gì</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về</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quả</a:t>
            </a:r>
            <a:r>
              <a:rPr lang="en-US" sz="2000" dirty="0">
                <a:solidFill>
                  <a:srgbClr val="FF0000"/>
                </a:solidFill>
                <a:latin typeface="Times New Roman" pitchFamily="18" charset="0"/>
                <a:ea typeface="+mj-ea"/>
                <a:cs typeface="Times New Roman" pitchFamily="18" charset="0"/>
              </a:rPr>
              <a:t> </a:t>
            </a:r>
            <a:r>
              <a:rPr lang="en-US" sz="2000" dirty="0" err="1">
                <a:solidFill>
                  <a:srgbClr val="FF0000"/>
                </a:solidFill>
                <a:latin typeface="Times New Roman" pitchFamily="18" charset="0"/>
                <a:ea typeface="+mj-ea"/>
                <a:cs typeface="Times New Roman" pitchFamily="18" charset="0"/>
              </a:rPr>
              <a:t>ổi</a:t>
            </a:r>
            <a:r>
              <a:rPr lang="en-US" sz="2000" dirty="0">
                <a:solidFill>
                  <a:srgbClr val="FF0000"/>
                </a:solidFill>
                <a:latin typeface="Times New Roman" pitchFamily="18" charset="0"/>
                <a:ea typeface="+mj-ea"/>
                <a:cs typeface="Times New Roman" pitchFamily="18" charset="0"/>
              </a:rPr>
              <a:t>?</a:t>
            </a:r>
            <a:endParaRPr lang="en-US" dirty="0"/>
          </a:p>
        </p:txBody>
      </p:sp>
    </p:spTree>
    <p:custDataLst>
      <p:tags r:id="rId1"/>
    </p:custDataLst>
    <p:extLst>
      <p:ext uri="{BB962C8B-B14F-4D97-AF65-F5344CB8AC3E}">
        <p14:creationId xmlns:p14="http://schemas.microsoft.com/office/powerpoint/2010/main" val="260415642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54"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a:rPr>
              <a:t>   Quiz</a:t>
            </a:r>
            <a:endParaRPr lang="en-US" sz="3000">
              <a:solidFill>
                <a:srgbClr val="343944"/>
              </a:solidFill>
              <a:effectLst/>
              <a:latin typeface="Segoe UI"/>
            </a:endParaRP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6"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a:rPr>
              <a:t>Click the </a:t>
            </a:r>
            <a:r>
              <a:rPr lang="en-US" sz="2200" b="1" smtClean="0">
                <a:solidFill>
                  <a:srgbClr val="343944"/>
                </a:solidFill>
                <a:effectLst/>
                <a:latin typeface="Segoe UI Semibold"/>
              </a:rPr>
              <a:t>Quiz</a:t>
            </a:r>
            <a:r>
              <a:rPr lang="en-US" sz="2200" smtClean="0">
                <a:solidFill>
                  <a:srgbClr val="343944"/>
                </a:solidFill>
                <a:effectLst/>
                <a:latin typeface="Segoe UI"/>
              </a:rPr>
              <a:t> button to edit this object</a:t>
            </a:r>
            <a:endParaRPr lang="en-US" sz="2200">
              <a:solidFill>
                <a:srgbClr val="343944"/>
              </a:solidFill>
              <a:effectLst/>
              <a:latin typeface="Segoe UI"/>
            </a:endParaRPr>
          </a:p>
        </p:txBody>
      </p:sp>
    </p:spTree>
    <p:custDataLst>
      <p:tags r:id="rId1"/>
    </p:custDataLst>
    <p:extLst>
      <p:ext uri="{BB962C8B-B14F-4D97-AF65-F5344CB8AC3E}">
        <p14:creationId xmlns:p14="http://schemas.microsoft.com/office/powerpoint/2010/main" val="32041039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3943"/>
            <a:ext cx="8229600" cy="103257"/>
          </a:xfrm>
        </p:spPr>
        <p:txBody>
          <a:bodyPr>
            <a:normAutofit fontScale="90000"/>
          </a:bodyPr>
          <a:lstStyle/>
          <a:p>
            <a:endParaRPr lang="en-US" sz="2000" dirty="0">
              <a:solidFill>
                <a:srgbClr val="FF0000"/>
              </a:solidFill>
              <a:latin typeface="Times New Roman" pitchFamily="18" charset="0"/>
              <a:cs typeface="Times New Roman" pitchFamily="18" charset="0"/>
            </a:endParaRPr>
          </a:p>
        </p:txBody>
      </p:sp>
      <p:pic>
        <p:nvPicPr>
          <p:cNvPr id="6" name="ai co nhan xet gi ve quả oi nao">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4267200" y="3557588"/>
            <a:ext cx="609600" cy="609600"/>
          </a:xfrm>
        </p:spPr>
      </p:pic>
      <p:pic>
        <p:nvPicPr>
          <p:cNvPr id="6146" name="Picture 2" descr="C:\Users\Firefly\Desktop\New folder\trai-oi-ng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38336"/>
            <a:ext cx="8458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609600"/>
            <a:ext cx="2743200" cy="381000"/>
          </a:xfrm>
          <a:prstGeom prst="rect">
            <a:avLst/>
          </a:prstGeom>
          <a:noFill/>
        </p:spPr>
        <p:txBody>
          <a:bodyPr wrap="square" rtlCol="0">
            <a:spAutoFit/>
          </a:bodyPr>
          <a:lstStyle/>
          <a:p>
            <a:r>
              <a:rPr lang="en-US" smtClean="0">
                <a:solidFill>
                  <a:srgbClr val="FFFF00"/>
                </a:solidFill>
              </a:rPr>
              <a:t>kết luânj</a:t>
            </a:r>
            <a:endParaRPr lang="en-US">
              <a:solidFill>
                <a:srgbClr val="FFFF00"/>
              </a:solidFill>
            </a:endParaRPr>
          </a:p>
        </p:txBody>
      </p:sp>
    </p:spTree>
    <p:custDataLst>
      <p:tags r:id="rId1"/>
    </p:custDataLst>
    <p:extLst>
      <p:ext uri="{BB962C8B-B14F-4D97-AF65-F5344CB8AC3E}">
        <p14:creationId xmlns:p14="http://schemas.microsoft.com/office/powerpoint/2010/main" val="46036140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5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28600" y="17658"/>
            <a:ext cx="905889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So sánh: quả cam - quả chuối</a:t>
            </a:r>
            <a:endParaRPr lang="en-US" sz="5400" b="1" cap="none" spc="50">
              <a:ln w="11430"/>
              <a:solidFill>
                <a:srgbClr val="C00000"/>
              </a:solidFill>
              <a:effectLst>
                <a:outerShdw blurRad="76200" dist="50800" dir="5400000" algn="tl" rotWithShape="0">
                  <a:srgbClr val="000000">
                    <a:alpha val="65000"/>
                  </a:srgbClr>
                </a:outerShdw>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0384"/>
            <a:ext cx="4038600" cy="304941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882755"/>
            <a:ext cx="4988005" cy="3224672"/>
          </a:xfrm>
          <a:prstGeom prst="rect">
            <a:avLst/>
          </a:prstGeom>
        </p:spPr>
      </p:pic>
    </p:spTree>
    <p:custDataLst>
      <p:tags r:id="rId1"/>
    </p:custDataLst>
    <p:extLst>
      <p:ext uri="{BB962C8B-B14F-4D97-AF65-F5344CB8AC3E}">
        <p14:creationId xmlns:p14="http://schemas.microsoft.com/office/powerpoint/2010/main" val="3840927953"/>
      </p:ext>
    </p:extLst>
  </p:cSld>
  <p:clrMapOvr>
    <a:masterClrMapping/>
  </p:clrMapOvr>
  <mc:AlternateContent xmlns:mc="http://schemas.openxmlformats.org/markup-compatibility/2006">
    <mc:Choice xmlns:p14="http://schemas.microsoft.com/office/powerpoint/2010/main" Requires="p14">
      <p:transition spd="slow" p14:dur="2000" advTm="39248"/>
    </mc:Choice>
    <mc:Fallback>
      <p:transition spd="slow" advTm="392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 y="-22123"/>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 y="2158181"/>
            <a:ext cx="2809875" cy="2133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7" y="4210360"/>
            <a:ext cx="3505200" cy="262551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1937" y="1665339"/>
            <a:ext cx="3937818" cy="254163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5240"/>
            <a:ext cx="9327304" cy="7039897"/>
          </a:xfrm>
          <a:prstGeom prst="rect">
            <a:avLst/>
          </a:prstGeom>
        </p:spPr>
      </p:pic>
    </p:spTree>
    <p:custDataLst>
      <p:tags r:id="rId1"/>
    </p:custDataLst>
    <p:extLst>
      <p:ext uri="{BB962C8B-B14F-4D97-AF65-F5344CB8AC3E}">
        <p14:creationId xmlns:p14="http://schemas.microsoft.com/office/powerpoint/2010/main" val="3294614805"/>
      </p:ext>
    </p:extLst>
  </p:cSld>
  <p:clrMapOvr>
    <a:masterClrMapping/>
  </p:clrMapOvr>
  <mc:AlternateContent xmlns:mc="http://schemas.openxmlformats.org/markup-compatibility/2006">
    <mc:Choice xmlns:p14="http://schemas.microsoft.com/office/powerpoint/2010/main" Requires="p14">
      <p:transition spd="slow" p14:dur="2000" advTm="21408"/>
    </mc:Choice>
    <mc:Fallback>
      <p:transition spd="slow" advTm="214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thanh">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0"/>
            <a:ext cx="9143999" cy="6126163"/>
          </a:xfrm>
        </p:spPr>
      </p:pic>
    </p:spTree>
    <p:custDataLst>
      <p:tags r:id="rId1"/>
    </p:custDataLst>
    <p:extLst>
      <p:ext uri="{BB962C8B-B14F-4D97-AF65-F5344CB8AC3E}">
        <p14:creationId xmlns:p14="http://schemas.microsoft.com/office/powerpoint/2010/main" val="3832368397"/>
      </p:ext>
    </p:extLst>
  </p:cSld>
  <p:clrMapOvr>
    <a:masterClrMapping/>
  </p:clrMapOvr>
  <mc:AlternateContent xmlns:mc="http://schemas.openxmlformats.org/markup-compatibility/2006">
    <mc:Choice xmlns:p14="http://schemas.microsoft.com/office/powerpoint/2010/main" Requires="p14">
      <p:transition spd="slow" p14:dur="2000" advTm="31000"/>
    </mc:Choice>
    <mc:Fallback>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8723122" cy="6858000"/>
          </a:xfrm>
          <a:prstGeom prst="rect">
            <a:avLst/>
          </a:prstGeom>
        </p:spPr>
      </p:pic>
      <p:sp>
        <p:nvSpPr>
          <p:cNvPr id="3" name="TextBox 2"/>
          <p:cNvSpPr txBox="1"/>
          <p:nvPr/>
        </p:nvSpPr>
        <p:spPr>
          <a:xfrm>
            <a:off x="1828800" y="1828800"/>
            <a:ext cx="5562600" cy="523220"/>
          </a:xfrm>
          <a:prstGeom prst="rect">
            <a:avLst/>
          </a:prstGeom>
          <a:noFill/>
        </p:spPr>
        <p:txBody>
          <a:bodyPr wrap="square" rtlCol="0">
            <a:spAutoFit/>
          </a:bodyPr>
          <a:lstStyle/>
          <a:p>
            <a:r>
              <a:rPr lang="en-US" sz="2800" b="1" smtClean="0">
                <a:solidFill>
                  <a:srgbClr val="C00000"/>
                </a:solidFill>
                <a:latin typeface="Times New Roman" pitchFamily="18" charset="0"/>
                <a:cs typeface="Times New Roman" pitchFamily="18" charset="0"/>
              </a:rPr>
              <a:t>Trò chơi : Ai  thông minh hơn</a:t>
            </a:r>
            <a:r>
              <a:rPr lang="en-US" sz="2800" smtClean="0">
                <a:solidFill>
                  <a:srgbClr val="C00000"/>
                </a:solidFill>
                <a:latin typeface="Times New Roman" pitchFamily="18" charset="0"/>
                <a:cs typeface="Times New Roman" pitchFamily="18" charset="0"/>
              </a:rPr>
              <a:t>.</a:t>
            </a:r>
            <a:endParaRPr lang="en-US" sz="2800">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59752366"/>
      </p:ext>
    </p:extLst>
  </p:cSld>
  <p:clrMapOvr>
    <a:masterClrMapping/>
  </p:clrMapOvr>
  <mc:AlternateContent xmlns:mc="http://schemas.openxmlformats.org/markup-compatibility/2006">
    <mc:Choice xmlns:p14="http://schemas.microsoft.com/office/powerpoint/2010/main" Requires="p14">
      <p:transition spd="slow" p14:dur="2000" advTm="13016"/>
    </mc:Choice>
    <mc:Fallback>
      <p:transition spd="slow" advTm="1301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9"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a:rPr>
              <a:t>   Quiz</a:t>
            </a:r>
            <a:endParaRPr lang="en-US" sz="3000">
              <a:solidFill>
                <a:srgbClr val="343944"/>
              </a:solidFill>
              <a:effectLst/>
              <a:latin typeface="Segoe UI"/>
            </a:endParaRPr>
          </a:p>
        </p:txBody>
      </p:sp>
      <p:pic>
        <p:nvPicPr>
          <p:cNvPr id="1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11"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a:rPr>
              <a:t>Click the </a:t>
            </a:r>
            <a:r>
              <a:rPr lang="en-US" sz="2200" b="1" smtClean="0">
                <a:solidFill>
                  <a:srgbClr val="343944"/>
                </a:solidFill>
                <a:effectLst/>
                <a:latin typeface="Segoe UI Semibold"/>
              </a:rPr>
              <a:t>Quiz</a:t>
            </a:r>
            <a:r>
              <a:rPr lang="en-US" sz="2200" smtClean="0">
                <a:solidFill>
                  <a:srgbClr val="343944"/>
                </a:solidFill>
                <a:effectLst/>
                <a:latin typeface="Segoe UI"/>
              </a:rPr>
              <a:t> button to edit this object</a:t>
            </a:r>
            <a:endParaRPr lang="en-US" sz="2200">
              <a:solidFill>
                <a:srgbClr val="343944"/>
              </a:solidFill>
              <a:effectLst/>
              <a:latin typeface="Segoe UI"/>
            </a:endParaRPr>
          </a:p>
        </p:txBody>
      </p:sp>
    </p:spTree>
    <p:custDataLst>
      <p:tags r:id="rId1"/>
    </p:custDataLst>
    <p:extLst>
      <p:ext uri="{BB962C8B-B14F-4D97-AF65-F5344CB8AC3E}">
        <p14:creationId xmlns:p14="http://schemas.microsoft.com/office/powerpoint/2010/main" val="131505639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991599" cy="6858000"/>
          </a:xfrm>
          <a:prstGeom prst="rect">
            <a:avLst/>
          </a:prstGeom>
        </p:spPr>
      </p:pic>
      <p:sp>
        <p:nvSpPr>
          <p:cNvPr id="3" name="TextBox 2"/>
          <p:cNvSpPr txBox="1"/>
          <p:nvPr/>
        </p:nvSpPr>
        <p:spPr>
          <a:xfrm>
            <a:off x="1371600" y="1219200"/>
            <a:ext cx="6477000" cy="2862322"/>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Bài học đến đây là kết thúc chúc các con chăm ngoan học giỏi và hẹn gặp lại các con trong những bài học tiếp theo nhé!</a:t>
            </a:r>
          </a:p>
          <a:p>
            <a:r>
              <a:rPr lang="en-US" sz="3600" b="1" smtClean="0">
                <a:solidFill>
                  <a:srgbClr val="FF0000"/>
                </a:solidFill>
                <a:latin typeface="Times New Roman" pitchFamily="18" charset="0"/>
                <a:cs typeface="Times New Roman" pitchFamily="18" charset="0"/>
              </a:rPr>
              <a:t>xin chào tạm biệt các con.</a:t>
            </a:r>
            <a:endParaRPr lang="en-US" sz="3600" b="1">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29136024"/>
      </p:ext>
    </p:extLst>
  </p:cSld>
  <p:clrMapOvr>
    <a:masterClrMapping/>
  </p:clrMapOvr>
  <mc:AlternateContent xmlns:mc="http://schemas.openxmlformats.org/markup-compatibility/2006">
    <mc:Choice xmlns:p14="http://schemas.microsoft.com/office/powerpoint/2010/main" Requires="p14">
      <p:transition spd="slow" p14:dur="2000" advTm="11088"/>
    </mc:Choice>
    <mc:Fallback>
      <p:transition spd="slow" advTm="1108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5" y="22123"/>
            <a:ext cx="9143999" cy="6858000"/>
          </a:xfrm>
          <a:prstGeom prst="rect">
            <a:avLst/>
          </a:prstGeom>
        </p:spPr>
      </p:pic>
      <p:sp>
        <p:nvSpPr>
          <p:cNvPr id="3" name="TextBox 2"/>
          <p:cNvSpPr txBox="1"/>
          <p:nvPr/>
        </p:nvSpPr>
        <p:spPr>
          <a:xfrm>
            <a:off x="1447800" y="1295400"/>
            <a:ext cx="6400800" cy="3170099"/>
          </a:xfrm>
          <a:prstGeom prst="rect">
            <a:avLst/>
          </a:prstGeom>
          <a:noFill/>
        </p:spPr>
        <p:txBody>
          <a:bodyPr wrap="square" rtlCol="0">
            <a:spAutoFit/>
          </a:bodyPr>
          <a:lstStyle/>
          <a:p>
            <a:r>
              <a:rPr lang="en-US" sz="4000" smtClean="0">
                <a:solidFill>
                  <a:srgbClr val="002060"/>
                </a:solidFill>
                <a:latin typeface="Times New Roman" pitchFamily="18" charset="0"/>
                <a:cs typeface="Times New Roman" pitchFamily="18" charset="0"/>
              </a:rPr>
              <a:t>Chúc các bé chăm ngoan học giỏi và luôn đồng hành cùng cô trong những bài học tiếp theo nhé!</a:t>
            </a:r>
          </a:p>
          <a:p>
            <a:r>
              <a:rPr lang="en-US" sz="4000" smtClean="0">
                <a:solidFill>
                  <a:srgbClr val="002060"/>
                </a:solidFill>
                <a:latin typeface="Times New Roman" pitchFamily="18" charset="0"/>
                <a:cs typeface="Times New Roman" pitchFamily="18" charset="0"/>
              </a:rPr>
              <a:t>Chào tạm biệt các con.</a:t>
            </a:r>
            <a:endParaRPr lang="en-US" sz="400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24"/>
            <a:ext cx="9144000" cy="6835876"/>
          </a:xfrm>
          <a:prstGeom prst="rect">
            <a:avLst/>
          </a:prstGeom>
        </p:spPr>
      </p:pic>
      <p:sp>
        <p:nvSpPr>
          <p:cNvPr id="5" name="Rectangle 4"/>
          <p:cNvSpPr/>
          <p:nvPr/>
        </p:nvSpPr>
        <p:spPr>
          <a:xfrm>
            <a:off x="3104841" y="240042"/>
            <a:ext cx="3145182" cy="584775"/>
          </a:xfrm>
          <a:prstGeom prst="rect">
            <a:avLst/>
          </a:prstGeom>
          <a:noFill/>
        </p:spPr>
        <p:txBody>
          <a:bodyPr>
            <a:spAutoFit/>
          </a:bodyPr>
          <a:lstStyle/>
          <a:p>
            <a:pPr algn="ctr">
              <a:defRPr/>
            </a:pPr>
            <a:r>
              <a:rPr lang="vi-VN" sz="32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LỜI CẢM ƠN</a:t>
            </a:r>
            <a:endParaRPr lang="en-US" sz="32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Rectangle 5"/>
          <p:cNvSpPr/>
          <p:nvPr/>
        </p:nvSpPr>
        <p:spPr>
          <a:xfrm>
            <a:off x="616980" y="873306"/>
            <a:ext cx="7848872" cy="1938992"/>
          </a:xfrm>
          <a:prstGeom prst="rect">
            <a:avLst/>
          </a:prstGeom>
          <a:noFill/>
        </p:spPr>
        <p:txBody>
          <a:bodyPr>
            <a:spAutoFit/>
          </a:bodyPr>
          <a:lstStyle/>
          <a:p>
            <a:pPr algn="just">
              <a:defRPr/>
            </a:pPr>
            <a:r>
              <a:rPr lang="vi-VN" sz="2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Để hoàn thành bài giảng này, tôi xin chân thành cảm ơn tới lãnh đạo phòng GD&amp;ĐT TX. Đông Triều và BGH trường MN Nguyễn Huệ đã tạo điều kiện cho tôi được tham gia lớp tập huấn thiết kế bài giảng E-Learning</a:t>
            </a:r>
            <a:r>
              <a:rPr lang="vi-VN" sz="2400" b="1">
                <a:ln w="1905"/>
                <a:solidFill>
                  <a:srgbClr val="790D6C"/>
                </a:solidFill>
                <a:effectLst>
                  <a:innerShdw blurRad="69850" dist="43180" dir="5400000">
                    <a:srgbClr val="000000">
                      <a:alpha val="65000"/>
                    </a:srgbClr>
                  </a:innerShdw>
                </a:effectLst>
                <a:latin typeface="Times New Roman" pitchFamily="18" charset="0"/>
                <a:cs typeface="Times New Roman" pitchFamily="18" charset="0"/>
              </a:rPr>
              <a:t>.</a:t>
            </a:r>
          </a:p>
          <a:p>
            <a:pPr algn="just">
              <a:defRPr/>
            </a:pPr>
            <a:r>
              <a:rPr lang="vi-VN" sz="2400" b="1">
                <a:ln w="1905"/>
                <a:solidFill>
                  <a:srgbClr val="790D6C"/>
                </a:solidFill>
                <a:effectLst>
                  <a:innerShdw blurRad="69850" dist="43180" dir="5400000">
                    <a:srgbClr val="000000">
                      <a:alpha val="65000"/>
                    </a:srgbClr>
                  </a:innerShdw>
                </a:effectLst>
                <a:latin typeface="Times New Roman" pitchFamily="18" charset="0"/>
                <a:cs typeface="Times New Roman" pitchFamily="18" charset="0"/>
              </a:rPr>
              <a:t>	</a:t>
            </a:r>
            <a:endParaRPr lang="en-US" sz="3200" b="1">
              <a:ln w="1905"/>
              <a:solidFill>
                <a:srgbClr val="790D6C"/>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Rectangle 6"/>
          <p:cNvSpPr/>
          <p:nvPr/>
        </p:nvSpPr>
        <p:spPr>
          <a:xfrm>
            <a:off x="395536" y="2459504"/>
            <a:ext cx="7848872" cy="1938992"/>
          </a:xfrm>
          <a:prstGeom prst="rect">
            <a:avLst/>
          </a:prstGeom>
          <a:noFill/>
        </p:spPr>
        <p:txBody>
          <a:bodyPr>
            <a:spAutoFit/>
          </a:bodyPr>
          <a:lstStyle/>
          <a:p>
            <a:pPr algn="just">
              <a:defRPr/>
            </a:pPr>
            <a:r>
              <a:rPr lang="vi-VN" sz="2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smtClean="0">
                <a:ln w="1905"/>
                <a:solidFill>
                  <a:schemeClr val="accent6">
                    <a:lumMod val="50000"/>
                  </a:schemeClr>
                </a:solidFill>
                <a:effectLst>
                  <a:innerShdw blurRad="69850" dist="43180" dir="5400000">
                    <a:srgbClr val="000000">
                      <a:alpha val="65000"/>
                    </a:srgbClr>
                  </a:innerShdw>
                </a:effectLst>
                <a:latin typeface="Times New Roman" pitchFamily="18" charset="0"/>
                <a:cs typeface="Times New Roman" pitchFamily="18" charset="0"/>
              </a:rPr>
              <a:t>Tôi cũng xin cảm ơn tới các bạn đồng nghiệp, các bé trường MN Nguyễn Huệ đã giúp đỡ, hỗ trợ và phối hợp với tôi để hoàn thiện bài giảng này. Cảm ơn các thầy cô, BGK hội thi, các bậc phụ huynh học sinh và bé đã theo dõi bài giảng của tôi.</a:t>
            </a:r>
            <a:endParaRPr lang="vi-VN" sz="2400" b="1">
              <a:ln w="1905"/>
              <a:solidFill>
                <a:schemeClr val="accent6">
                  <a:lumMod val="50000"/>
                </a:schemeClr>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Rectangle 7"/>
          <p:cNvSpPr/>
          <p:nvPr/>
        </p:nvSpPr>
        <p:spPr>
          <a:xfrm>
            <a:off x="247282" y="4384617"/>
            <a:ext cx="7848872" cy="2062103"/>
          </a:xfrm>
          <a:prstGeom prst="rect">
            <a:avLst/>
          </a:prstGeom>
          <a:noFill/>
        </p:spPr>
        <p:txBody>
          <a:bodyPr>
            <a:spAutoFit/>
          </a:bodyPr>
          <a:lstStyle/>
          <a:p>
            <a:pPr algn="just">
              <a:defRPr/>
            </a:pPr>
            <a:r>
              <a:rPr lang="vi-VN" sz="2400" b="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smtClean="0">
                <a:ln w="1905"/>
                <a:solidFill>
                  <a:srgbClr val="790D6C"/>
                </a:solidFill>
                <a:effectLst>
                  <a:innerShdw blurRad="69850" dist="43180" dir="5400000">
                    <a:srgbClr val="000000">
                      <a:alpha val="65000"/>
                    </a:srgbClr>
                  </a:innerShdw>
                </a:effectLst>
                <a:latin typeface="Times New Roman" pitchFamily="18" charset="0"/>
                <a:cs typeface="Times New Roman" pitchFamily="18" charset="0"/>
              </a:rPr>
              <a:t>Một lần nữa tôi xin kính chúc BGK, các thầy cô, các bậc phụ huynh học sinh luôn mạnh khỏe, hạnh phúc, chúc các bé chăm ngoan-học giỏi.</a:t>
            </a:r>
          </a:p>
          <a:p>
            <a:pPr algn="ctr">
              <a:defRPr/>
            </a:pPr>
            <a:r>
              <a:rPr lang="vi-VN" sz="2400" b="1" smtClean="0">
                <a:ln w="1905"/>
                <a:solidFill>
                  <a:srgbClr val="790D6C"/>
                </a:solidFill>
                <a:effectLst>
                  <a:innerShdw blurRad="69850" dist="43180" dir="5400000">
                    <a:srgbClr val="000000">
                      <a:alpha val="65000"/>
                    </a:srgbClr>
                  </a:innerShdw>
                </a:effectLst>
                <a:latin typeface="Times New Roman" pitchFamily="18" charset="0"/>
                <a:cs typeface="Times New Roman" pitchFamily="18" charset="0"/>
              </a:rPr>
              <a:t>Tôi </a:t>
            </a:r>
            <a:r>
              <a:rPr lang="vi-VN" sz="2400" b="1">
                <a:ln w="1905"/>
                <a:solidFill>
                  <a:srgbClr val="790D6C"/>
                </a:solidFill>
                <a:effectLst>
                  <a:innerShdw blurRad="69850" dist="43180" dir="5400000">
                    <a:srgbClr val="000000">
                      <a:alpha val="65000"/>
                    </a:srgbClr>
                  </a:innerShdw>
                </a:effectLst>
                <a:latin typeface="Times New Roman" pitchFamily="18" charset="0"/>
                <a:cs typeface="Times New Roman" pitchFamily="18" charset="0"/>
              </a:rPr>
              <a:t>xin chân thành cảm ơn!</a:t>
            </a:r>
          </a:p>
          <a:p>
            <a:pPr>
              <a:defRPr/>
            </a:pPr>
            <a:endParaRPr lang="en-US" sz="32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11504854"/>
      </p:ext>
    </p:extLst>
  </p:cSld>
  <p:clrMapOvr>
    <a:masterClrMapping/>
  </p:clrMapOvr>
  <mc:AlternateContent xmlns:mc="http://schemas.openxmlformats.org/markup-compatibility/2006">
    <mc:Choice xmlns:p14="http://schemas.microsoft.com/office/powerpoint/2010/main" Requires="p14">
      <p:transition spd="slow" p14:dur="2000" advTm="50888"/>
    </mc:Choice>
    <mc:Fallback>
      <p:transition spd="slow" advTm="508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5" y="22123"/>
            <a:ext cx="9143999" cy="6858000"/>
          </a:xfrm>
          <a:prstGeom prst="rect">
            <a:avLst/>
          </a:prstGeom>
        </p:spPr>
      </p:pic>
      <p:sp>
        <p:nvSpPr>
          <p:cNvPr id="3" name="TextBox 2"/>
          <p:cNvSpPr txBox="1"/>
          <p:nvPr/>
        </p:nvSpPr>
        <p:spPr>
          <a:xfrm>
            <a:off x="1447800" y="1295400"/>
            <a:ext cx="6400800" cy="3170099"/>
          </a:xfrm>
          <a:prstGeom prst="rect">
            <a:avLst/>
          </a:prstGeom>
          <a:noFill/>
        </p:spPr>
        <p:txBody>
          <a:bodyPr wrap="square" rtlCol="0">
            <a:spAutoFit/>
          </a:bodyPr>
          <a:lstStyle/>
          <a:p>
            <a:r>
              <a:rPr lang="en-US" sz="4000" smtClean="0">
                <a:solidFill>
                  <a:srgbClr val="002060"/>
                </a:solidFill>
                <a:latin typeface="Times New Roman" pitchFamily="18" charset="0"/>
                <a:cs typeface="Times New Roman" pitchFamily="18" charset="0"/>
              </a:rPr>
              <a:t>Chúc các bé chăm ngoan học giỏi và luôn đồng hành cùng cô trong những bài học tiếp theo nhé!</a:t>
            </a:r>
          </a:p>
          <a:p>
            <a:r>
              <a:rPr lang="en-US" sz="4000" smtClean="0">
                <a:solidFill>
                  <a:srgbClr val="002060"/>
                </a:solidFill>
                <a:latin typeface="Times New Roman" pitchFamily="18" charset="0"/>
                <a:cs typeface="Times New Roman" pitchFamily="18" charset="0"/>
              </a:rPr>
              <a:t>Chào tạm biệt các con.</a:t>
            </a:r>
            <a:endParaRPr lang="en-US" sz="400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7" y="44247"/>
            <a:ext cx="9144000" cy="6835876"/>
          </a:xfrm>
          <a:prstGeom prst="rect">
            <a:avLst/>
          </a:prstGeom>
        </p:spPr>
      </p:pic>
      <p:sp>
        <p:nvSpPr>
          <p:cNvPr id="6" name="Rectangle 5"/>
          <p:cNvSpPr/>
          <p:nvPr/>
        </p:nvSpPr>
        <p:spPr>
          <a:xfrm>
            <a:off x="2133600" y="1033790"/>
            <a:ext cx="3850606" cy="523220"/>
          </a:xfrm>
          <a:prstGeom prst="rect">
            <a:avLst/>
          </a:prstGeom>
          <a:noFill/>
        </p:spPr>
        <p:txBody>
          <a:bodyPr wrap="none">
            <a:spAutoFit/>
          </a:bodyPr>
          <a:lstStyle/>
          <a:p>
            <a:pPr algn="ctr">
              <a:defRPr/>
            </a:pPr>
            <a:r>
              <a:rPr lang="vi-VN" sz="2800" b="1">
                <a:ln w="1905"/>
                <a:solidFill>
                  <a:srgbClr val="3008C4"/>
                </a:solidFill>
                <a:effectLst>
                  <a:innerShdw blurRad="69850" dist="43180" dir="5400000">
                    <a:srgbClr val="000000">
                      <a:alpha val="65000"/>
                    </a:srgbClr>
                  </a:innerShdw>
                </a:effectLst>
                <a:latin typeface="Times New Roman" pitchFamily="18" charset="0"/>
                <a:cs typeface="Times New Roman" pitchFamily="18" charset="0"/>
              </a:rPr>
              <a:t>THÔNG TIN TÁC </a:t>
            </a:r>
            <a:r>
              <a:rPr lang="vi-VN" sz="2800" b="1" smtClean="0">
                <a:ln w="1905"/>
                <a:solidFill>
                  <a:srgbClr val="3008C4"/>
                </a:solidFill>
                <a:effectLst>
                  <a:innerShdw blurRad="69850" dist="43180" dir="5400000">
                    <a:srgbClr val="000000">
                      <a:alpha val="65000"/>
                    </a:srgbClr>
                  </a:innerShdw>
                </a:effectLst>
                <a:latin typeface="Times New Roman" pitchFamily="18" charset="0"/>
                <a:cs typeface="Times New Roman" pitchFamily="18" charset="0"/>
              </a:rPr>
              <a:t>GIẢ</a:t>
            </a:r>
            <a:endParaRPr lang="en-US" sz="2800" b="1" smtClean="0">
              <a:ln w="1905"/>
              <a:solidFill>
                <a:srgbClr val="3008C4"/>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Rectangle 6"/>
          <p:cNvSpPr/>
          <p:nvPr/>
        </p:nvSpPr>
        <p:spPr>
          <a:xfrm>
            <a:off x="715552" y="1946693"/>
            <a:ext cx="7448702" cy="1569660"/>
          </a:xfrm>
          <a:prstGeom prst="rect">
            <a:avLst/>
          </a:prstGeom>
          <a:noFill/>
        </p:spPr>
        <p:txBody>
          <a:bodyPr wrap="square">
            <a:spAutoFit/>
          </a:bodyPr>
          <a:lstStyle/>
          <a:p>
            <a:pPr algn="just">
              <a:defRPr/>
            </a:pPr>
            <a:r>
              <a:rPr lang="vi-VN" sz="2400" b="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1</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Vũ Lệ Thanh</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Thôn </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7</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Xã Nguyễn Huệ  TX. Đông Triều - Tỉnh Quảng Ninh.</a:t>
            </a:r>
          </a:p>
          <a:p>
            <a:pPr algn="just">
              <a:defRPr/>
            </a:pP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Điện </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thoại di động: </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0369606685</a:t>
            </a:r>
          </a:p>
          <a:p>
            <a:pPr algn="just">
              <a:defRPr/>
            </a:pP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Email</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Mn.nh.</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vlthanh</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@dongtrieu.edu.vn</a:t>
            </a:r>
            <a:endParaRPr lang="en-US"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Rectangle 7"/>
          <p:cNvSpPr/>
          <p:nvPr/>
        </p:nvSpPr>
        <p:spPr>
          <a:xfrm>
            <a:off x="804530" y="3863370"/>
            <a:ext cx="6805972" cy="1569660"/>
          </a:xfrm>
          <a:prstGeom prst="rect">
            <a:avLst/>
          </a:prstGeom>
          <a:noFill/>
        </p:spPr>
        <p:txBody>
          <a:bodyPr wrap="square">
            <a:spAutoFit/>
          </a:bodyPr>
          <a:lstStyle/>
          <a:p>
            <a:pPr algn="just">
              <a:defRPr/>
            </a:pPr>
            <a:r>
              <a:rPr lang="vi-VN" sz="2400" b="1">
                <a:ln w="1905"/>
                <a:solidFill>
                  <a:schemeClr val="accent5">
                    <a:lumMod val="50000"/>
                  </a:schemeClr>
                </a:solidFill>
                <a:effectLst>
                  <a:innerShdw blurRad="69850" dist="43180" dir="5400000">
                    <a:srgbClr val="000000">
                      <a:alpha val="65000"/>
                    </a:srgbClr>
                  </a:innerShdw>
                </a:effectLst>
                <a:latin typeface="Times New Roman" pitchFamily="18" charset="0"/>
                <a:cs typeface="Times New Roman" pitchFamily="18" charset="0"/>
              </a:rPr>
              <a:t>2</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Nguyễn Thị Hồng Hạnh</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Thôn </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3</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Xã Nguyễn Huệ </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TX. Đông Triều - Tỉnh Quảng Ninh.</a:t>
            </a:r>
          </a:p>
          <a:p>
            <a:pPr algn="just">
              <a:defRPr/>
            </a:pP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 Điện thoại di động: </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0377025099</a:t>
            </a:r>
            <a:endPar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endParaRPr>
          </a:p>
          <a:p>
            <a:pPr algn="just">
              <a:defRPr/>
            </a:pPr>
            <a:r>
              <a:rPr lang="vi-VN"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Email: </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Mn.nh.nt</a:t>
            </a:r>
            <a:r>
              <a:rPr lang="en-US"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hhanh</a:t>
            </a:r>
            <a:r>
              <a:rPr lang="vi-VN" sz="2400" b="1" smtClean="0">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rPr>
              <a:t>@dongtrieu.edu.vn</a:t>
            </a:r>
            <a:endParaRPr lang="en-US" sz="2400" b="1">
              <a:ln w="1905"/>
              <a:solidFill>
                <a:schemeClr val="accent6">
                  <a:lumMod val="75000"/>
                </a:schemeClr>
              </a:solidFill>
              <a:effectLst>
                <a:innerShdw blurRad="69850" dist="43180" dir="5400000">
                  <a:srgbClr val="000000">
                    <a:alpha val="65000"/>
                  </a:srgbClr>
                </a:inn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31497096"/>
      </p:ext>
    </p:extLst>
  </p:cSld>
  <p:clrMapOvr>
    <a:masterClrMapping/>
  </p:clrMapOvr>
  <mc:AlternateContent xmlns:mc="http://schemas.openxmlformats.org/markup-compatibility/2006">
    <mc:Choice xmlns:p14="http://schemas.microsoft.com/office/powerpoint/2010/main" Requires="p14">
      <p:transition spd="slow" p14:dur="2000" advTm="52255"/>
    </mc:Choice>
    <mc:Fallback>
      <p:transition spd="slow" advTm="52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5" y="22123"/>
            <a:ext cx="9143999" cy="6858000"/>
          </a:xfrm>
          <a:prstGeom prst="rect">
            <a:avLst/>
          </a:prstGeom>
        </p:spPr>
      </p:pic>
      <p:sp>
        <p:nvSpPr>
          <p:cNvPr id="3" name="TextBox 2"/>
          <p:cNvSpPr txBox="1"/>
          <p:nvPr/>
        </p:nvSpPr>
        <p:spPr>
          <a:xfrm>
            <a:off x="1447800" y="1295400"/>
            <a:ext cx="6400800" cy="3170099"/>
          </a:xfrm>
          <a:prstGeom prst="rect">
            <a:avLst/>
          </a:prstGeom>
          <a:noFill/>
        </p:spPr>
        <p:txBody>
          <a:bodyPr wrap="square" rtlCol="0">
            <a:spAutoFit/>
          </a:bodyPr>
          <a:lstStyle/>
          <a:p>
            <a:r>
              <a:rPr lang="en-US" sz="4000" smtClean="0">
                <a:solidFill>
                  <a:srgbClr val="002060"/>
                </a:solidFill>
                <a:latin typeface="Times New Roman" pitchFamily="18" charset="0"/>
                <a:cs typeface="Times New Roman" pitchFamily="18" charset="0"/>
              </a:rPr>
              <a:t>Chúc các bé chăm ngoan học giỏi và luôn đồng hành cùng cô trong những bài học tiếp theo nhé!</a:t>
            </a:r>
          </a:p>
          <a:p>
            <a:r>
              <a:rPr lang="en-US" sz="4000" smtClean="0">
                <a:solidFill>
                  <a:srgbClr val="002060"/>
                </a:solidFill>
                <a:latin typeface="Times New Roman" pitchFamily="18" charset="0"/>
                <a:cs typeface="Times New Roman" pitchFamily="18" charset="0"/>
              </a:rPr>
              <a:t>Chào tạm biệt các con.</a:t>
            </a:r>
            <a:endParaRPr lang="en-US" sz="400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24"/>
            <a:ext cx="9144000" cy="6835876"/>
          </a:xfrm>
          <a:prstGeom prst="rect">
            <a:avLst/>
          </a:prstGeom>
        </p:spPr>
      </p:pic>
      <p:sp>
        <p:nvSpPr>
          <p:cNvPr id="5" name="Rectangle 4"/>
          <p:cNvSpPr/>
          <p:nvPr/>
        </p:nvSpPr>
        <p:spPr>
          <a:xfrm>
            <a:off x="990600" y="90051"/>
            <a:ext cx="6400800" cy="1077218"/>
          </a:xfrm>
          <a:prstGeom prst="rect">
            <a:avLst/>
          </a:prstGeom>
          <a:noFill/>
        </p:spPr>
        <p:txBody>
          <a:bodyPr wrap="square">
            <a:spAutoFit/>
          </a:bodyPr>
          <a:lstStyle/>
          <a:p>
            <a:pPr algn="ctr">
              <a:defRPr/>
            </a:pPr>
            <a:r>
              <a:rPr lang="vi-VN" sz="3200" b="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Bài giảng được xây dựng và đóng gói theo tiêu chuẩn E - Learning.</a:t>
            </a:r>
            <a:endParaRPr lang="en-US" sz="3200" b="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Rectangle 5"/>
          <p:cNvSpPr/>
          <p:nvPr/>
        </p:nvSpPr>
        <p:spPr>
          <a:xfrm>
            <a:off x="855712" y="1414170"/>
            <a:ext cx="6174432" cy="461665"/>
          </a:xfrm>
          <a:prstGeom prst="rect">
            <a:avLst/>
          </a:prstGeom>
        </p:spPr>
        <p:txBody>
          <a:bodyPr>
            <a:spAutoFit/>
          </a:bodyPr>
          <a:lstStyle/>
          <a:p>
            <a:pPr algn="ctr">
              <a:defRPr/>
            </a:pPr>
            <a:r>
              <a:rPr lang="vi-VN" sz="2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Thiết kế trình bày</a:t>
            </a:r>
            <a:endParaRPr lang="en-US" sz="2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Rectangle 6"/>
          <p:cNvSpPr/>
          <p:nvPr/>
        </p:nvSpPr>
        <p:spPr>
          <a:xfrm>
            <a:off x="1531020" y="2095619"/>
            <a:ext cx="4837991" cy="1569660"/>
          </a:xfrm>
          <a:prstGeom prst="rect">
            <a:avLst/>
          </a:prstGeom>
        </p:spPr>
        <p:txBody>
          <a:bodyPr>
            <a:spAutoFit/>
          </a:bodyPr>
          <a:lstStyle/>
          <a:p>
            <a:pPr>
              <a:defRPr/>
            </a:pPr>
            <a:r>
              <a:rPr lang="vi-VN"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Micrsoft office Powerpoint</a:t>
            </a:r>
          </a:p>
          <a:p>
            <a:pPr>
              <a:defRPr/>
            </a:pPr>
            <a:r>
              <a:rPr lang="vi-VN"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Ispring Suite 9</a:t>
            </a:r>
          </a:p>
          <a:p>
            <a:pPr>
              <a:defRPr/>
            </a:pPr>
            <a:r>
              <a:rPr lang="vi-VN"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Camstasia 9</a:t>
            </a:r>
          </a:p>
          <a:p>
            <a:pPr>
              <a:defRPr/>
            </a:pPr>
            <a:r>
              <a:rPr lang="vi-VN" sz="2400" b="1"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vi-VN"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Chụp màn hình</a:t>
            </a:r>
            <a:endParaRPr lang="en-US"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Rectangle 7"/>
          <p:cNvSpPr/>
          <p:nvPr/>
        </p:nvSpPr>
        <p:spPr>
          <a:xfrm>
            <a:off x="753954" y="4003834"/>
            <a:ext cx="6174432" cy="461665"/>
          </a:xfrm>
          <a:prstGeom prst="rect">
            <a:avLst/>
          </a:prstGeom>
        </p:spPr>
        <p:txBody>
          <a:bodyPr>
            <a:spAutoFit/>
          </a:bodyPr>
          <a:lstStyle/>
          <a:p>
            <a:pPr algn="ctr">
              <a:defRPr/>
            </a:pPr>
            <a:r>
              <a:rPr lang="vi-VN" sz="2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Tài liệu trích dẫn minh họa</a:t>
            </a:r>
            <a:endParaRPr lang="en-US" sz="2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9" name="Rectangle 8"/>
          <p:cNvSpPr/>
          <p:nvPr/>
        </p:nvSpPr>
        <p:spPr>
          <a:xfrm>
            <a:off x="1796008" y="4800600"/>
            <a:ext cx="4293840" cy="830997"/>
          </a:xfrm>
          <a:prstGeom prst="rect">
            <a:avLst/>
          </a:prstGeom>
        </p:spPr>
        <p:txBody>
          <a:bodyPr>
            <a:spAutoFit/>
          </a:bodyPr>
          <a:lstStyle/>
          <a:p>
            <a:pPr>
              <a:defRPr/>
            </a:pPr>
            <a:r>
              <a:rPr lang="vi-VN"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Http://www.google.com.vn</a:t>
            </a:r>
          </a:p>
          <a:p>
            <a:pPr>
              <a:defRPr/>
            </a:pPr>
            <a:r>
              <a:rPr lang="vi-VN" sz="2400" b="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Http://www.youtobe.com </a:t>
            </a:r>
          </a:p>
        </p:txBody>
      </p:sp>
    </p:spTree>
    <p:custDataLst>
      <p:tags r:id="rId1"/>
    </p:custDataLst>
    <p:extLst>
      <p:ext uri="{BB962C8B-B14F-4D97-AF65-F5344CB8AC3E}">
        <p14:creationId xmlns:p14="http://schemas.microsoft.com/office/powerpoint/2010/main" val="2931497096"/>
      </p:ext>
    </p:extLst>
  </p:cSld>
  <p:clrMapOvr>
    <a:masterClrMapping/>
  </p:clrMapOvr>
  <mc:AlternateContent xmlns:mc="http://schemas.openxmlformats.org/markup-compatibility/2006">
    <mc:Choice xmlns:p14="http://schemas.microsoft.com/office/powerpoint/2010/main" Requires="p14">
      <p:transition spd="slow" p14:dur="2000" advTm="30117"/>
    </mc:Choice>
    <mc:Fallback>
      <p:transition spd="slow" advTm="30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6" y="914401"/>
            <a:ext cx="9126794" cy="5943600"/>
          </a:xfrm>
          <a:prstGeom prst="rect">
            <a:avLst/>
          </a:prstGeom>
        </p:spPr>
      </p:pic>
      <p:sp>
        <p:nvSpPr>
          <p:cNvPr id="4" name="TextBox 3"/>
          <p:cNvSpPr txBox="1"/>
          <p:nvPr/>
        </p:nvSpPr>
        <p:spPr>
          <a:xfrm>
            <a:off x="22122" y="228600"/>
            <a:ext cx="4876800" cy="707886"/>
          </a:xfrm>
          <a:prstGeom prst="rect">
            <a:avLst/>
          </a:prstGeom>
          <a:noFill/>
        </p:spPr>
        <p:txBody>
          <a:bodyPr wrap="square" rtlCol="0">
            <a:spAutoFit/>
          </a:bodyPr>
          <a:lstStyle/>
          <a:p>
            <a:r>
              <a:rPr lang="en-US" sz="4000" smtClean="0">
                <a:solidFill>
                  <a:srgbClr val="FF0000"/>
                </a:solidFill>
                <a:latin typeface="Times New Roman" pitchFamily="18" charset="0"/>
                <a:cs typeface="Times New Roman" pitchFamily="18" charset="0"/>
              </a:rPr>
              <a:t>Hát bài hát: Qủa</a:t>
            </a:r>
            <a:endParaRPr lang="en-US" sz="400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36319665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tqu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207" y="0"/>
            <a:ext cx="9121965" cy="6172200"/>
          </a:xfrm>
          <a:prstGeom prst="rect">
            <a:avLst/>
          </a:prstGeom>
        </p:spPr>
      </p:pic>
    </p:spTree>
    <p:custDataLst>
      <p:tags r:id="rId1"/>
    </p:custDataLst>
    <p:extLst>
      <p:ext uri="{BB962C8B-B14F-4D97-AF65-F5344CB8AC3E}">
        <p14:creationId xmlns:p14="http://schemas.microsoft.com/office/powerpoint/2010/main" val="224725406"/>
      </p:ext>
    </p:extLst>
  </p:cSld>
  <p:clrMapOvr>
    <a:masterClrMapping/>
  </p:clrMapOvr>
  <mc:AlternateContent xmlns:mc="http://schemas.openxmlformats.org/markup-compatibility/2006">
    <mc:Choice xmlns:p14="http://schemas.microsoft.com/office/powerpoint/2010/main" Requires="p14">
      <p:transition spd="slow" p14:dur="2000" advTm="84172"/>
    </mc:Choice>
    <mc:Fallback>
      <p:transition spd="slow" advTm="84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5"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a:rPr>
              <a:t>   Quiz</a:t>
            </a:r>
            <a:endParaRPr lang="en-US" sz="3000">
              <a:solidFill>
                <a:srgbClr val="343944"/>
              </a:solidFill>
              <a:effectLst/>
              <a:latin typeface="Segoe UI"/>
            </a:endParaRPr>
          </a:p>
        </p:txBody>
      </p:sp>
      <p:pic>
        <p:nvPicPr>
          <p:cNvPr id="1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11"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a:rPr>
              <a:t>Click the </a:t>
            </a:r>
            <a:r>
              <a:rPr lang="en-US" sz="2200" b="1" smtClean="0">
                <a:solidFill>
                  <a:srgbClr val="343944"/>
                </a:solidFill>
                <a:effectLst/>
                <a:latin typeface="Segoe UI Semibold"/>
              </a:rPr>
              <a:t>Quiz</a:t>
            </a:r>
            <a:r>
              <a:rPr lang="en-US" sz="2200" smtClean="0">
                <a:solidFill>
                  <a:srgbClr val="343944"/>
                </a:solidFill>
                <a:effectLst/>
                <a:latin typeface="Segoe UI"/>
              </a:rPr>
              <a:t> button to edit this object</a:t>
            </a:r>
            <a:endParaRPr lang="en-US" sz="2200">
              <a:solidFill>
                <a:srgbClr val="343944"/>
              </a:solidFill>
              <a:effectLst/>
              <a:latin typeface="Segoe UI"/>
            </a:endParaRPr>
          </a:p>
        </p:txBody>
      </p:sp>
    </p:spTree>
    <p:custDataLst>
      <p:tags r:id="rId1"/>
    </p:custDataLst>
    <p:extLst>
      <p:ext uri="{BB962C8B-B14F-4D97-AF65-F5344CB8AC3E}">
        <p14:creationId xmlns:p14="http://schemas.microsoft.com/office/powerpoint/2010/main" val="170101401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32"/>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28600"/>
            <a:ext cx="2971800" cy="2971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3687711"/>
            <a:ext cx="4114800" cy="30861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0"/>
            <a:ext cx="3619500" cy="386715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200" y="3650224"/>
            <a:ext cx="2896829" cy="2896829"/>
          </a:xfrm>
          <a:prstGeom prst="rect">
            <a:avLst/>
          </a:prstGeom>
        </p:spPr>
      </p:pic>
    </p:spTree>
    <p:custDataLst>
      <p:tags r:id="rId1"/>
    </p:custDataLst>
    <p:extLst>
      <p:ext uri="{BB962C8B-B14F-4D97-AF65-F5344CB8AC3E}">
        <p14:creationId xmlns:p14="http://schemas.microsoft.com/office/powerpoint/2010/main" val="3085998465"/>
      </p:ext>
    </p:extLst>
  </p:cSld>
  <p:clrMapOvr>
    <a:masterClrMapping/>
  </p:clrMapOvr>
  <mc:AlternateContent xmlns:mc="http://schemas.openxmlformats.org/markup-compatibility/2006">
    <mc:Choice xmlns:p14="http://schemas.microsoft.com/office/powerpoint/2010/main" Requires="p14">
      <p:transition spd="slow" p14:dur="2000" advTm="16942"/>
    </mc:Choice>
    <mc:Fallback>
      <p:transition spd="slow" advTm="16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2"/>
          <p:cNvSpPr txBox="1"/>
          <p:nvPr/>
        </p:nvSpPr>
        <p:spPr>
          <a:xfrm>
            <a:off x="1905000" y="1905000"/>
            <a:ext cx="5105400" cy="584775"/>
          </a:xfrm>
          <a:prstGeom prst="rect">
            <a:avLst/>
          </a:prstGeom>
          <a:noFill/>
        </p:spPr>
        <p:txBody>
          <a:bodyPr wrap="square" rtlCol="0">
            <a:spAutoFit/>
          </a:bodyPr>
          <a:lstStyle/>
          <a:p>
            <a:r>
              <a:rPr lang="en-US" sz="3200" smtClean="0"/>
              <a:t>Tìm hiểu quả cam</a:t>
            </a:r>
            <a:r>
              <a:rPr lang="en-US" smtClean="0"/>
              <a:t>.</a:t>
            </a:r>
            <a:endParaRPr lang="en-US"/>
          </a:p>
        </p:txBody>
      </p:sp>
    </p:spTree>
    <p:custDataLst>
      <p:tags r:id="rId1"/>
    </p:custDataLst>
    <p:extLst>
      <p:ext uri="{BB962C8B-B14F-4D97-AF65-F5344CB8AC3E}">
        <p14:creationId xmlns:p14="http://schemas.microsoft.com/office/powerpoint/2010/main" val="3857204389"/>
      </p:ext>
    </p:extLst>
  </p:cSld>
  <p:clrMapOvr>
    <a:masterClrMapping/>
  </p:clrMapOvr>
  <mc:AlternateContent xmlns:mc="http://schemas.openxmlformats.org/markup-compatibility/2006">
    <mc:Choice xmlns:p14="http://schemas.microsoft.com/office/powerpoint/2010/main" Requires="p14">
      <p:transition spd="slow" p14:dur="2000" advTm="6936"/>
    </mc:Choice>
    <mc:Fallback>
      <p:transition spd="slow" advTm="693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772" y="1828800"/>
            <a:ext cx="7624456" cy="4419600"/>
          </a:xfrm>
          <a:prstGeom prst="rect">
            <a:avLst/>
          </a:prstGeom>
        </p:spPr>
      </p:pic>
    </p:spTree>
    <p:custDataLst>
      <p:tags r:id="rId1"/>
    </p:custDataLst>
    <p:extLst>
      <p:ext uri="{BB962C8B-B14F-4D97-AF65-F5344CB8AC3E}">
        <p14:creationId xmlns:p14="http://schemas.microsoft.com/office/powerpoint/2010/main" val="4122787939"/>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14"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a:rPr>
              <a:t>   Quiz</a:t>
            </a:r>
            <a:endParaRPr lang="en-US" sz="3000">
              <a:solidFill>
                <a:srgbClr val="343944"/>
              </a:solidFill>
              <a:effectLst/>
              <a:latin typeface="Segoe UI"/>
            </a:endParaRPr>
          </a:p>
        </p:txBody>
      </p:sp>
      <p:pic>
        <p:nvPicPr>
          <p:cNvPr id="1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16"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a:rPr>
              <a:t>Click the </a:t>
            </a:r>
            <a:r>
              <a:rPr lang="en-US" sz="2200" b="1" smtClean="0">
                <a:solidFill>
                  <a:srgbClr val="343944"/>
                </a:solidFill>
                <a:effectLst/>
                <a:latin typeface="Segoe UI Semibold"/>
              </a:rPr>
              <a:t>Quiz</a:t>
            </a:r>
            <a:r>
              <a:rPr lang="en-US" sz="2200" smtClean="0">
                <a:solidFill>
                  <a:srgbClr val="343944"/>
                </a:solidFill>
                <a:effectLst/>
                <a:latin typeface="Segoe UI"/>
              </a:rPr>
              <a:t> button to edit this object</a:t>
            </a:r>
            <a:endParaRPr lang="en-US" sz="2200">
              <a:solidFill>
                <a:srgbClr val="343944"/>
              </a:solidFill>
              <a:effectLst/>
              <a:latin typeface="Segoe UI"/>
            </a:endParaRPr>
          </a:p>
        </p:txBody>
      </p:sp>
    </p:spTree>
    <p:custDataLst>
      <p:tags r:id="rId1"/>
    </p:custDataLst>
    <p:extLst>
      <p:ext uri="{BB962C8B-B14F-4D97-AF65-F5344CB8AC3E}">
        <p14:creationId xmlns:p14="http://schemas.microsoft.com/office/powerpoint/2010/main" val="54092293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PRESENTATION_TITLE" val="GIAO AN ELENING CHUẨN"/>
  <p:tag name="ISPRING_FIRST_PUBLISH" val="1"/>
  <p:tag name="ISPRING_UUID" val="{BBD328C8-C933-4AD1-8707-5197CB8A7FBC}"/>
  <p:tag name="ISPRING_PROJECT_VERSION" val="9"/>
  <p:tag name="ISPRING_RESOURCE_FOLDER" val="C:\Users\WIN7\Desktop\C THANH\GIAO AN ELENING CHUẨN (1)\"/>
  <p:tag name="ISPRING_PRESENTATION_PATH" val="C:\Users\WIN7\Desktop\C THANH\GIAO AN ELENING CHUẨN (1).pptx"/>
  <p:tag name="ISPRING_SCREEN_RECS_UPDATED" val="C:\Users\WIN7\Desktop\C THANH\GIAO AN ELENING CHUẨN (1)\"/>
  <p:tag name="ISPRING_PLAYERS_CUSTOMIZATION_2" val="UEsDBBQAAgAIAA5JEE3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jXi5SJ1okydcFAABcFAAAHQAAAHVuaXZlcnNhbC9jb21tb25fbWVzc2FnZXMubG5nvVhdi9tWEH0P5D8MgkALbT4KCX3YdZDtu7ZYWXKk691NSxGyrFhiZcm15P14K+xDKbSEfSqllGa7pDQhgYTNkw3tg8L+D/WXdO6V7NiOE0kJ9GGFZe+cOXfmzMy9d+Pu0cCDA3sUuoG/Kdy6flMA27eCnuv3N4UO3fr8SwHCyPR7phf49qbgBwLcrVy9suGZfn9s9m38fPUKwMbADkN8DSvs7c07uL1NoV01amqrLSr3DVltqEZVagiVWjAYmv4xyEE/+OSLO3eObt2+8+nGjcyuCIzeEmV5GQg40u2bBYAUqqmygWhENhSyR4UKHeGaIDTH5YzVDpUlhQiV7EM567ZGdmauo9Hli2T6q5WL0NE0olBDl6U6MSTdUFTKQyMTSupCpZtMznwYOsnk3IUjewBRED/yoZtMfwErPrPQEXP3+jSZnkDkJpN/hhAl08fW9TzPdbUlSoqhEZ1qUo1KqiJUjlwfvGT6swsRw+4j3jlix+dwEL8Cx02m34/BiS9M6MaP3PR39O7Hj44L+NtVZFWsG2K7bbSIrosNDDQN4MC1DyFy3BCGIzu0/ciMUMFw6EYO/tazg8+gFxz6XmD24MHIRkBVB3M49Fwr/U9XH45Q5ND2zONcFpq4KykNg6qqrBtEqc++ESrE70F9ZB4iVEkUTdSJhgAjM7RHH2BrcPFzcxA9rxxCU2o0ZfyjjELT7Tse/kVlebQJpr8bT6I8MxQr0VDwur6raihQBaX5fAgDfEawjy9PxpkaUa15YJJSU1H/NboA2FpE2nfiV5hZy4mf+w4coSjzIZGfyPWcFRWuErVnUN4Yqov15PBaihx8OhBdvrg8Y5XLlM8UPa9hZOHCKJn+5jJa04cuhB7qMo+JLHaUWtOoUgU/VglmWDbHvuUUtMPaXFspi3UxRsEsqj+3CDM0o6ruYacRKts8vmWs1G3sjttlLO4THTt7fAF5Roq4IzVEnjlshLPGxLpgmjULg/8Ddr0LTBkTWPoejcbHYHERpg2xnBud3OugpiVRXhHHrNkO3mq2kWMHnMIT1mpf5vnDsVAjdVZq9zrSV8aWKMmkvk6VmdjTxbHnSyvtuenSn6AsX5+wdmseM06/u9iVn0E3i83lC3NZ0LxF76P9yYARB7SAa9mcUepk79r1ksyXRtOaBWSBW2aeyyI/YWtosHaxPogZiQNWuucRfDs2lymwicY4rJIoOK/fcNFrRBE1Sf2whL4+5QSt96dwgFN3yFoOonxM+uZc81IIa3P4XhofE7r3p7K9pkuvUuGdeIUQLU5IT8cZwa0Qm8AD0/WKWzWZz6qEbTSZ/KUUt5OULbRpp5sdewSS/yAobq2oGcBsNvJ+mArN9Yvj6E0MN2e/xzqdEz8dFDfewaUvrWGHDaTi9rukqksUp9qu3Q3dKHeW8sLPH+fmO5vfu2d52tMLbWEX9spLE45KVCYZmdUh9dZ4yo4HFttXXxTw2GmRWeDSobUmAMzdYJxMT31Apz9Zs5MAq5DZAYE90x9T4dz9GN/pgplwPCTgpuGORvEzDL3lMOe5J695E1iT1u47d2mL9Z+zP+M5zWVBRA03WzVRqbEdGo7Vh2xmFDTDWmRRkqk+2+JtZ5UYP2M1lUweF2WQHiHrZEtEuCwMlKHss2gOCqKsskkmf1O410kmfwCNf2zBtoTftEqBsY0o9mkyB/1aCSI7/KY0CFvTHGNhaZjHgGcTFZqLSsXqMpsG5h6PB5MihtmpfmZaw/SMmWonuaOCSlgJ/9tRmZdXpgiRUrHWbGEF6kwQCOX3x8fxU78MSEvUtrHr8qMe24vzuZFMHzPCZ1hVPR6JMog8B0KlXzT6C6bzSxarTPzf2K8OUjoffhjl+Iwdk4qEB2NBpbYh1uv8CgrD4rnWPm75wez1wAQru4vygn5QFKzWFBWcCSt4ds+NygJqhMxvl9itCb+hkAOT3eb9+92fefZ8Ps96Knap9D3TvRKk58dlkPlbyO8BN24sXAv+B1BLAwQUAAIACAAjXi5S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CNeLlKcTiRpFwYAACEfAAAnAAAAdW5pdmVyc2FsL2ZsYXNoX3B1Ymxpc2hpbmdfc2V0dGluZ3MueG1s5VlJb9tGFL77VwxY5BjJiu0shqTAlqhasLZITJOgKIwRORanJocsObSjngrkUBRoEeRYFEXjBimaIAUSJCcJaA8M/D/UX9I3pCxrseRhEgdpcpBszrzlm7fOE7PX79oW2ieeTx2WUzKpZQURpjsGZZ2cclMrXbyqIJ9jZmDLYSSnMEdB1/NLWTdoW9Q3W4RzIPURiGH+ustzism5u55OHxwcpKjvemLXsQIO8v2U7thp1yM+YZx4adfCXfjDuy7xlaEECQHwsR02ZMsvLSGUjSVVHSOwCKIGIGdUHApbJQv7ppKOydpY3+t4TsCMgmM5HvI67ZzyWUEtZoorxzSxqCK1CRM28fOwKJb5OjYMKlBgq0W/JcgktGMC3MzyqoIOqMHNnLKyfEnIAfr0rJxIenx4LOQUHLAC40MFNuHYwBzHj7FGj+wSD9xB/Dz3AgJCJ9bGKDm5y0cL8ZLRZdimugY7SNgqpxS1naZaUptqraDu3GxWYqjSHFpZq6hSPK1Kuaju1Oqa2trZ0qqVxEyaeltLwJQUmbT4RlNtqTVNbe5slusJOeRBnfCo1Y1yJSHPLXWzVdaSaqptVJOyNLbqNTmerTsNtVkp17Z3tHq9opUbJ1xRDI9FazY9GfhZSBAn8MbDm5uB3WaYWlBspmLcJxzKlYW9DtGcEoVs3MWWTxT0tUs6NwJsUd4VGQpVbY8Qd8N3ic6bIvtyisgo5URcLBCAQUqOcnvt2ii1r1ydOHo61n5yrFNRZkfFrmE63HnP6DPLayP411YXw58DNLtPDeLUsOdFJWv2AGdCuHRSHTMrly8vRjFHWxZzjnUTSik/roTjK8dUVODHOqf7UKfJFNbdwLJages6Hj8ppuOLIxBzxGR3HTYRf+IZtR3LGPmN2G1i1LBNxhpQa4+yElBmFLQLmWKBR+suYaiFGTQ9ysHL+kiAH7R9TnnU7EpD6g2PYguBPOjKBFVbM17XTez5E6kx8o9oNHr+y5rDif9VbO54aS6pFj6z0R4d9P6xEfcc1oFvzDpSzCozUNHDB9CxZcjbYY/L0G1BKFkinIgnhcLDfgJKtGFZUsQ25LYM4S3S9iknMqSbg94hQ3r4EtnBoP+AIXPQ/0lHXJjfRYP+b7Hx0esH4jve3DPDV6xzXV68aw56jygyHcwQN8OHzETt8CEVTu7fE07G8Dl6Puj/IoRT5A36v8IuaLtPh/pZ+LCbSqxxXwh9xNE3AZ7UCLvR4dCFuB2Xa0X19oURCmlFQz0coL7QkQnSv2czZxOKpvTInyQ2dqTh3pQeHZ6e6Ii9vicMhLuoDZrg0OEz+C9yq3n0HIPZweLz7D6DLfUGbh2Tz4+eHx0KvOGhHjltgWd9C2qtVJrOVWeHr8R6/35UJRYqitDIH65xhjZhuFjupGu1pCGETo2haVVvGaeLwuj1gyhL9MWBsxBQKrEX7xKIv0g+BO3PUIAgXI4rTQQxLkB80H+sJwhJkRI/ROUsPmn8DM22i/RB7y93qCixc47h2jNwuUmcSNkTAfaFjOTlzKWV1bXLV65eW0+l//3uj4sLmYbX24aFKTu+3xYWDkXSnFMD2Bl8cwYdOa6pcecMprlDjzRfUpgLBiBpzlPGIGne6WFImnFmJDqDc8FgNMNbcjwbbrnEmPHn6TOyBHtZgN4oaOUvytqdUwREqTB7ncymxVX39JtvNId8qBff7UHvbw3duDno/Y608Mcq2i7DSlWmTGwPS7a4DkOB6T2W6l41B0UjjAxtAYQGUMfCnlQn+Rz6qm6GPRlaLS6OCfpUzOHjQAp5+FLehDKU9W0ZqtvQBizoCzS+R4HlnkFr1E3RrALppjLdpGba09B2OvRCuXO+k47yNvVdqh6849ZwbiXz/1H23nrgj+vm+ZS9sRn+3OL30+hO5+mlj9jsH/bPYR/1z1SaaI2sE3TDp0yul4trjg6Tnuh3h9BQDXEvkVI1vCJBoe/Q8FBcfSSVik4Ok+1TqfI06P1Ze69lbDIhWmq1vFmvFD+BvvGBWjB+Gr0vmnhBNHpxMflGVezYlFEbzCp+Jhq9hs2vrS5n06dvLS2BtMnX2vml/wBQSwMEFAACAAgAI14uUh3kUXBeAwAAoAsAACEAAAB1bml2ZXJzYWwvZmxhc2hfc2tpbl9zZXR0aW5ncy54bWyNVlFv2jAQfi6/ArF3slI2WimNRFsqVWNttbK+O8kBFo4d2Q4d/35nEycOBAhRpfju+3znu8+XhmpDeX8LUlHB7wejQdS7CpNCSuB6AVnOiIZ+TBS8pPeD57/z+SCwCMGE/ACtKV8pNJSWPkVUIrKc8N1crMQwJslmJUXB00H07fnGPGFgoQek9S4HySjfIO7H6Pbh6bkdx6jSLxqy4ZIkMBSYOBJm17PRbNSFkEtQCkwyd0/T0fTnBQ4jMTAXZTwZ346nnRh1mGf760TaUkW1JU1Gk5vJuJ2EpUVss65nYuQiL/LubcilWJncDxgT81xgMEFSVAPCn+7McwGOytqZIBf6reGfvlD7uNBa8GEiuEbRDrmQGWHIWdpfJ07Z4Q4Mq6IqBGYepx0ITkHxJE1OFYasoFn1BNLr9FSfsHogm/hz2e9V4xeTtAMVoynmIWRqM4bv5qmh5Zt380NTQynYu4nQmAhGzzGDSMsCwsCtjEetxddbofG6Q7QkTKHbNznIOx7ynRTKbdG0OdQf+KI89SClwfk/BSsyeNxn6cGadod+fHywffPzqmxVYhK2pcnLrDY63CvW+wjnGR3uwxT9jbPdEfjQYxjuCj0Q27wzhb4KgRN8d9VxK+sy28/N4FFevNJgAZlIIbJ6WNAMTGfCwNpMEsFBFiEnW7oiGr8ivw0m3tnUVRgcOPYaapVMqKlmcCwkmxh+Tfye2PV5le0vYHmY/aKv8TNzP8iI3IBcCMHUoF9ScNTgDvbrdgg30xynBMgXvhRdCFxo8He2ebcixV7ynbBEa5KsM8ykPeswqE8cBq21DMt4xzXmRRaDnGFfKDhBNG0GtaarNcM//UnhC9Im/ITT8PQat+KEVlrzDLbDQGSydjrcL4w9K5imDLbgLq5nMIc8cZxQofTadTTVc1hqX0ml5aLQyjteK8FHNR1H8E/MRzRnhe84r2NNYmUPU99bNynrHb3ZWc4eo0F/7Ni1lYm/ITpbaoUN8epGCi0+NJG63K5e24OSLUw5zewVR7MXtsVjGEyIvKyAdblCHtldcDP0q42Ug7d42glmfEWjNoL1NKfXAu9atJQA/uSyxl41T3/BLhZEpq8VoDFgW9yGiyfDD44dgjg8s1yHgWeyraiqju/4f3nU6/0HUEsDBBQAAgAIACNeLlLGDd6kEAYAAKseAAAmAAAAdW5pdmVyc2FsL2h0bWxfcHVibGlzaGluZ19zZXR0aW5ncy54bWzdWUtv20YQvvtXLFjkGMmO87IhObAluiasVySmSVAUxopci1uTS5Zc2lZPBXIoCrQIciyKonGDFE2QAgmSkwS0Bwb+H+ov6Swpy3p72dgJkoMdczmvncc3M2Hu1qFjo33iB9RleWUps6ggwgzXpKyVV+7om5dvKijgmJnYdhnJK8xV0K21hZwXNm0aWA3COZAGCMSwYNXjecXi3FvNZg8ODjI08Hzx1rVDDvKDjOE6Wc8nAWGc+FnPxm34h7c9Eih9CRIC4MdxWZ9tbWEBoVwiqeyaoU0QNcFyRsWlsL3FHVvJJlRNbOy1fDdkZsG1XR/5rWZe+aygFpeKyyc0iaQidQgTLgnW4FAc81VsmlQYge0G/ZYgi9CWBdYuLV5V0AE1uZVXlhevCDlAn52UE0tP7o6FnIILTmC8r8AhHJuY4+Qx0eiTXeJDNEiwxv2QgNCRsyFKTg754CA5MtsMO9TQ4Q0SrsorRX2nrm6qdbVSUHfu1EuJqdIcuqaXVCmeRkkrqjuVqq42drb0cik1k67e01MwpbVMWnytrjbUiq7Wdza0akoOeaNOedTyulZKyXNX3WhoelpNlfVyWpbaVrUix7N1v6bWS1ple0evVku6VjvlinN4KFtz2dHEz0GBuKE/nN7cCp0mw9QGrBnL8YBwQCsb+y2iu5sUqnEX2wFR0Ncead0OsU15W1QogNoeId564BGD10X15RVRUcqpuEQgGAYlOajtayuD0r5xc+Tq2UT76bWmWpkbYF3Ncrn7nq1fWrw2MH/l6nzzZxia26cmcSvY92PImrzAmSZcOUXHpeXr1+dbMUNbDnOODQuglJ8g4fDJCRUV9mOD033AaTJm625o243Q81yfn4Lp8OHAiBlicrsuG8k/8Yyarm0O4kacJjEr2IEqqG0yBe1CadgQwqpHGGpgBk2OcgirMeAIwmbAKY+b22afet2n2EbQwKALE1RuTITZsLAfjNTCICCisxhrX1ZcToKvEv8mRzNJ9eiFg/Zor/OPg7jvshb8xqwlxawyExV9fAAdWoa8GXW4DN0W5I4t8of4Ulb4OEhBidZtW4rYgWKWIbxLmgHlRIZ0o9c5YsiIXiMn7HUfMWT1uj8ZiAv3e6jX/S1xPnr7SPxOXu5Z0RvWuiUv3rN6nScUWS5miFvRY2ahZvSYiiB3H4ggY/g5ftnr/iKEU+T3ur/CW9D2kPb1s+hxO5Na474Q+oSjb0I8qhHexpdDl5L+q1WK6r1LAyukFfX1cDD1lYEskP49m7ibUDSmR/4mibNjDQ/G9Bjw9MxA7O0D4SDcRk3QBJeOXsBfcVit45cY3A4en+X3Cdsy/yOsQ/L58cvjI2FvdGTEQZsT2cAGcJUq05nqnOiNOO8+jFFirqLYGvnL1c7QJhyXyB0NrZ42hdDUHBpX9Y55Oi+N3j6Kq8SYnzhzDcqkjuIhgfyL5UPS/gwABOlygjSxiQkA8V73qZEiJUVJ/BDDWXLT5Bm6axsZvc5fXl9R6uCcmOtMmMst4sbKngljX8lIXly6snz12vUbN1dWM9l/v/vj8lym/jxbszFlJwNtYe4WJM05tnGdwTdjs5HjGttvzmCaueVI86U1c87GI805Ze+R5h3ffqQZJ3agMzjnbEITvJuu78BYS8yJeE5fiiXYNWH0ekHXvtD0+1MExKUwOU7msmK2nT7qxovH2KTb/HCj7nav87eObt/pdX5HevRjGW1rcFKWAYbtPkiLARggpfNUql9VXBRvKTK0BRAaAnJFHane8Tl0UsOKOjK0egKHKTpTwhHgUMry6LW8C2Uoq9syVPcA+G3oBDSZnMBzL6AZGpZoT6F0GxlvSxMNqe87A7qf3D3PpYe8C6JLIcA5N4MLA8mPA+im7vR0LtIl2HgxQDe0p19Yxn7EHejDBeYT9vTUEgimdXvUIA4VTO+p7X/S//Oki97HWmE7es7kmrWYYwxY3kRDO4KOaYrBQ0pVfwYCJG/R6EjMNpJKRauGZfW5FBr1On9W3itqjRZDQy1rG9VS8UKrgsqVxUcBRefrvuRp8MFn5AvP4MvD6CfRBTgf/cC8tvAfUEsDBBQAAgAIACNeLlKuMdrIugEAAE8GAAAfAAAAdW5pdmVyc2FsL2h0bWxfc2tpbl9zZXR0aW5ncy5qc42UUU+DMBDH3/cpFnw1izIU59vMtsTEBxN9Mz4UuDGy0mvagpuL313KNlfgcGtf6J8f/+td6e0Gw2p4sTd8HO7q53r92lzXGljNqAKumzrv0XOre5pnCbxnOfBMgNdCyuOnf/LPiaCMPVGbRts3a6sdPw/tmyXj2sUlYaEITRNaSWhfhLahAn83Mjtktc/IKXNUGINiFKMwIMxIoMpZzXhXy3q4CbZgLEGdQZcshobpnf8QJb3kyTGIwiSeuFyMuWRi+4IpjiIWr1OFhUj29GJsp0uvthJUdeDrv7BPs4UL8EybZwN5O/D8du7P/X5SKtAaDnEns6k/vSdhziLgbkJh8BBM/0Ebxot6/EOXmc7MkQ79cBwGLi1ZCp0qxZDcJuMmJiqvTjU7wfecgY1xkmENgrMtqI5V98eQKAt5wQFKhamtSBcN7SRRjizJRLrnZhM7Sc5u1tr2/Rt1xxhFqJLj6cGNnS7TKsbUa1wzbF2zFXFr877mckFnMOTl1q2oL1Rf4JRIxUVCk9THJbkZ0+40dv1Rpc3UGtQ7Iq+apz0U0FUzAfUslmgFZgyLV3mlVel8ntt4K/bg5xdQSwMEFAACAAgAaYcsUk8p15mGNAAAAFAAABcAAAB1bml2ZXJzYWwvdW5pdmVyc2FsLnBuZ+28CViS6ds3TDnpaJo11phluWSamTnhP5fcUsvSTMsyMxNqFK0UMRwxwaUyR6cp9yVzL9PMlHIjQ6BlZgRRqVxIb4RKlFyQFAERgRdr2uaZ/3O83/O+3/c+7/GNx9FB3Pd1ndd5/s795rruXw547dFQW6MGAoE03Pfu8gGBvtECgRZf+VZZcaXF+N2U4mNRlM8eF1Bdl+6o4ss3oc77nUGg++lL508uUXxXjdzrHwUCLXu68G9RG+J2MAjkneu+y/nwOQh3kItt8g80mRXz9I2IGc1Da5+lWSiPpv1iYMP1fHRbZ4PbxlGw879MuTvtVnZtKjCs/TFmG6rfMz/NwOeK1u52t+ev60LU9G6r7FPrmhH9JG331Q5zqm3oejog4bsTbTFQmqQovhiD5bUIiXK8mYKZ81qbtBY+sv+zD/V8VdZcH47doYSfKbFAxoFAJ6JNclUJ2r8jdS68dbAOtgeB7m2GXdRdlcqMcv1DCQSq2fHQ8y1heR5VLb9WVJRRqAICHanwzLj5FDbuYMIeWQQ6vyq2MOmL8T7G5IN/kor0g2C4TTV+kNjhseF8KHFujk7aaqhdMr+VzLs0H7H6loLOd9DZJ6WQxGGklFIaVy6Zz7gPehRIJtlaEGd/jNlpYJhfrBgYH3hnYWj7NzmqUUqgmMe93xrWW4jXbXvjnKOaOFcFbZ1LLxV7xjBd96UJeLJJHhE+t8dxDkGED9RNDPyxTfzUaZ5ROBlq1w+JIPExsv7aeL2gkIJ3VxFxQztS5rksGbfXmiTupPNqLdI519ritSwIMy+iI55OgF8fKp3jWpeQNLfbVkXwWxefB/rW2qemNuqcNYG5QFJJohTZcKGPUqr6z1HyQfk81P6l8+60bUmzRm3iMJLsF+vcRabfgTedoffn2zPhppHhzOk+HGE0oTn3OwOJvN2POF0Za6lVladqWwKZDpaOk2Tj4xPZw7IxrGxsrAYqHRs/NOLu/DxvZZsuzRQNYAS9flVOedyE+nSLRDGVTuH2e5lrjcWxKrvyi/hOUksnIBAxo1tQoAvtwrKtEpwWPQo8paJuaEi48kAALm+/uFJNR5cdJvGbZ9BAllRYBrNOciBriLrNROdw8Lvs0wXWSIa1zqYmmIuy9fZHtrc6VrtfgRRkaArJopreteE48DOsSbSs3RFzosjsG+Tx4ZdmG9N6AYjQFkA5RQ+7EqG4+6TnZlrTcTQ+0dqCpNSsJGAgluIlHl1c+5goe9yURBU0+QT1TN+wvjM1wEIrYWZP4jygrAYHf1t3AS3Rlt/NjvV1NGoJHIdFZp3WeRmakTWj3NOUkCcRl8rfCRq30LcWxve2wsFYYelQ2K/n1cH1g/Z/dCCWXvRk1QXw668Kz27EK3txRSY4AGwgoRIbsB3YizdF51Aa7LT9DLeCjEWIwYilSeqpYegXy+ah514nj9eXF0P9dILXtpTC6mlGuID+IzJkac16sNN4o8lBYkhBYFvfHXET1miA23s/BELsm3kpstnXngPflgGzJAx6Bx+D1xSXmBmOYbKvfK9hSb1kz+G3ds6gE+it9ol8+4h87GgT5JZDzJljzf7VAgUR3vmiFCBLf5zOuy60H1zPIg7ZWIEitccEF1PJdQtqMkAsfbvfG/zonMRJXEW3GAk7UaQ9zG1tvUbjxnVK1clgJ79ve9D+oXbnvKbfOFJ7rc78cNBCFtbSASz7aXMBROIOvkajd1CFA0HkqV60/9buMwTdPRpu9Z0rQdstcNnHcFlDCJKKP8lcC+zQDbZg4Y26oxIl5wYEbt81UC+pv7W0qJbcUh4pyF80XSoXl5IOrg5GK7c1RUTQAZUxVG3+k7Kq5sAzGYE40boAins+l45sCfRTbQRqwAbU4GL7vM0mQoeuLEkB887wgDS40PbniZtpJtChfdC5F2vbMthTV+ZfPLgKLi8BYuvottcVIAYSK3k7YuqvzhOrY1uKefBaegQ2QaXH9kh39pxDdhDFaky3Bh5aEN921gP0aiubFbciM17nbI3C/4IRKsvh4NnOpYKHpdrvBE+IkFZ6a8W65Y1JQ61veVwTJan66ubuMP2Doph1oc2F35UV961/asXdNoyS5LejSvvdLp+/jguT28q4IJif6bOImzhCylHjcOxq8nlr8CbmMuah5T3Q7oZa9dZ9eGlc7aKfwlVew/DH7TaxYsJrUcXnZGIO6+UIClIjjH97trmei+4QX5c8n6zyyHnRRZ3Cbdxtx1uJm7JK8Riht/QymVsbxhn9JXSxtD4Mw63n8sq3HLp1PHcJIVq4rs100Xn8s7U270MLFvZEuCTBJ4nJfMidbglM3Nbhq8rVv/GCOMuyjqefXb/j5/ANIjMAXB5Br2+iodZS6qSIdMtqbuVt8okqYfGbW83PAabrFq3mpP419/SOJQR800gN1YckjRWtBLg5XKsBLg63D+t5WzoSlvVjmfIE1wo8S0PmrtRt8prEoSVp4RvSzQZ+LA90BNp7v+USx7SfCmdjuJyMAkVcGBLM7/cx6ovNlHBtffq9ELgAHH+7+4qjyUwUQci4M0Tmzm+t/tGge6z1TiNfYe7Ecdn9BdGWrd61C61zdhwRdXvfzxg+eHWE/CEdgmRgzjKJ52n01me082WEh+X7RwRM2bNlRlmBShcG9tjVphn4aQRDMILH8BxVYAjLHcFWcX2Xcq3QQEC1JzlgCXhTxLDHBWH7pfCGRoB2wjFpLtyOiku8ioDjnq+nEYOAdhQy3J/IfLO86erx+IxoILaJ55oeZZYehtnuirnbH5GrHqBZ60n2dYr1GrkWdgwDacQB4VUIXCHgu3VyAPWiJN39cgo6wHU/dQeXV2WVkjb0UpGg3mro7to18N5bLSb4ix0senD8aReHpDfo5yxIH+uDUMh+1CROac6qP0JZlVtmSEkY8xkxSrqskGxNMBuVu64/9IVs2BIoCjTumaJLt/gBnc0DbRlA01VdRC7YHc889aau/RJZH6/8h+/ynvP2wICvcbA+hA8smj+Sd1qFy53S3dGcxaX7KuuwcQPw4MHr0GGXdXJiW0vuDQM+gDvRKKFYKKKqazDUt9K+EWxAiarvqlWEkB0WzZy9MFZLdunp4lKAZW3rhEzrk97tzlMVYO6Yv/XxaeYcbfbnSBSRaaMiMjUnKa/IhLsx0AUZ7N2xkFO46tjYFdDuaRci5C4nGTPSi2wKJ5RhF5cRQ5bfX7fTCNhXbVkb6EQBA/G+9Z3HtrblL3LnmuDCmKhXmaej7SjzDy/eWL+nk8oNlCDSndqOU4e3sVGd1BOVg26Y8BZCmKTN2E0Rh84AiyJnShp9v93VR5F6SLRF4TXKnOcRTkucld/qbAo9Ufw4hmch9d1p5E9yKHFtO1IPEebGc8y/bQlMEqPW2go9aVb14WlVaU7QcZusQL/vd3n8vKU7TwMIqgXf8pFQuH0oQtDVPFUC51zuL7FpIRBMxHACJu1wczfAHUGpXWDQWq4D0V4hkEoYtCAvni6+xpZ05+nkCu09zrAkaUM5Ciu4nSjavQsF+604R7UhW3uWC12e3ZqBkL8453nmUW+hCcLrSp5qzMakCaE5KPOxGKXvsK/O45SKsEWtLGbJU1sdc61JQ9OVAN82Gbjvxw4mCDeX4dVAjGTmI+ddFZ2pMOql+dx7ysvE10kuEfI75zZxexfXO009U1xelWD3iLZKaUM+X2+D5Ix368PNr4ocZsDlDqXjol34DitxbG/ASmSTC6IAUFcQ5JY57wouXLEvT9W9btftfelRuS4Yyv0Ob/sZsMEAdR6QC15ZhbNuPMPY/d4SS4a5KIIv75IRzAXRYmWqVz9BDlgZ8g1o0gXxSt/wRchv9bCLDPiPyeALgCCDemmVoh4rt45cvuK0pUuB/p4lN0SMjKnPHnLgi2pQG62ksiLTakOOKvKwPpqmoaP5Sdhvvyg5/zNyNtWeqcylP9rydo46OH1J02ur1g3RjaNdlvd6MSXkUUXEefEhmG47bKyofMM+sQMCPdIZ/69/UTAw+yKfaGS48CcqOjSjvMzQEO5WdHxhFdGeAn3DBgXjiv8vPWicSp74MNklR9UQbKeQW1FcL4ddTO3o+ha2GATasuvfDucU7ElfHxg/8Us6lMBx4BG6YohSfN1C8ehwm31tbBZ513aEGZQpAH+cXAQFb0qki0h4u/OJZMo2s5VdGz6u90Q8bOL07tDg4zk1yn3R+uy7uSvavwGBjqaCX89PL2e9iAxHThDaftrk7SimTP7UUvqZiXymfvytmfXdxIq9q/29Iyw+U4TZ2UDNCW2NZr5GRQ9LGBFuC/3FCYP2S/x9dj8gsuXbXheElozWReXHCvtpUL19vNXZzB2Ext1PTMcp3NBL4EUg0Pc3PG1IjUoTVgQYz5IQ5ImmRjSYf5cW6D1p/OU65LqZPAJtJm3bqDlQ6Wek21DCCPxiNURZ8af7Af2+RkaE4eGEL1BBK3ErcBPxlTFX3BH9wdDMjJm+TAnlI/yRCaMajdnMelEBc5sxAaa5StUd4fA1AjvtRs0xpaPrguoDJ68ZGvTXmYjyP+P3Yu0pkz/5H4ClmX+XhXJoYf3tdB++t6niNoAk6ZR7Klqx5E1aXRaEC6gXAULHbrs/jPheitlc4bDsb5mn7FVwLjQQZf/d0q3uaEnG3wvFNCLEk6XBnwGfUR5QACHx5K1GZDEd2X8PlbU7Qg/p9Ld8FlbgNP8NQNPZerPVkzOuo1zXSZPPKrxl/cwLTWWGotuuBTP3lt8bJDKgf6vAanHV92rc5uEEy79VH77DNNkFX8JA/O3k/q0x4eX3FMZj8bcrz+Q5VB54W2vy9wAqbM84RS2ZuePfCF2BC4dBy58FQP6NXDN58IaaA2/Nzf4t+Yhus5VoKuVLTYSr9OemO0xNTU6LMk1K54NFCheZJoQvTWaCv2KDC8L8rvDBusZkFwSR4f2Vp0G3KXzQwnfTzMhXpFvHJSwpXGnGNyuI51Dp6l7+rHDrl6xNzw6RetbdxmboYnjbKMe+WCx9vcNDdJsdCWd3dCGMcF5i0t372j9ZVgmlbD6eJ8+cLJMaGLfd2WtT+l8NcP+3DSePxU5TvCEOwpe0aM4XYD+Q2PM7LP0QseNAHT8tJoHXi2HymTUignxPXUm8kD84rOcRogf1OG8vY7aWzj/yDuQ8v7mHzqrilGDq8McXNPGT1GGiM/sL/xVVgw1wljtp0hxVlljIG7A7ReSxZ9Hdew7tdsZWkIkl6LFuOo4v7e9C3PQ8d+6T+iYd4QUHqi9Ey46VSsTXfzSAWh6tWxSdJ3mppUcq6fPC9ky7Kw/BbTNhYZDmTHjTOKxffSKsAFUau9Y5DTvSqyj8TXBmBX7ptfvrHF8Sdxu0DX6vzZVlDUDgllAczAXfIbxvzBVVxxxHNnyCLqZU/SfFvazTBfmAjm5oWeFpnUg6lMcSSHnEhLCdI7DlTOJ+/fGQBI2s7GMWSjMDRypDW1DLi6Ub+0NqA/w8jPyxfsYTdiXX87jBgODlQPivScEBPzSyasI3UOlng1s6ENRLrunbx3taK4j07dCIkk9WPNltpgV+AFfp1XnVd4JYCdtZhHPtkRqJwsqK4GzsO+68h7KYC6gi8etmQxP9SZMmvp5sFO+a5jrvvs4dOgwcNTy7zZ/KVrt4t3t9GJ4VTjJfk6UbGmA8gbkrTgjBcHPVmmhCjLk19Qu9XIgtVP9ZUZfysMMFR7rNuEid30JPlGC5J1qE9Lr84GN47hY/UdgxON7PWHdHyUNWXfc+jyubwcgJOCWzUdLJ5Z5tltjOHAVgQGObuTXtM+VRjQ4c5VWz9QOsM6IQ1TKf7KTEVyeHRbaGnQ/khwEEaS+YEOT4k300KbAqX1i7jGCmOSAdEQptGtJ190Tooe+Kj1GbT+vVMOw/BajBKusfWMZJALfMduNjVBnBrAVskOzS/BzfmFjIlA0s+oCFXapTDrrmqbB2nTuexWAS4TfMv13m0HdcnIHbrWiDnPycI/I+Q255zJidoAxwAYOB8KrQMmiSOBzL9HhGvQ9zsXvm9JN9VY6qbZ/6W4ySVIjJNdMeoJ2+/aKi/VIwK6hzun8PpqOluO0+Njyz+1PWYcSfOcEs9BvVmMye93VUmEkW0HR8kv5oB6WsRZksHujiaTzCSaiNzerkHU0QjT9E62imMJfm/GiMnn7BaLQddXj19Mt6Utz+s4q+qaO87diwc2XvPNoe/DlQoymPrJWEFdIwdN2a26PbyxDZsDAm+VVLH4uocZI+xTgy0HbfIY8Jxq8fL4eTz32Mr9+sKCj+KLjzrpBPNcvyzP5PDrcrGPXP8P+bhlcRjRPFw/n4JEXPYETa8MVVbhP9odK3X17dgKWQxJ0ICGHmxb7BC5dSj4dM2xmQ1rqZvr8LyVbSvPB+rTfbbd8t3/T/7cWbWAr0qyfrXXSSLFqMrebtmdaUv9P0W3jID5GnXZU0cKAE9BvLxHiBzISILMbJZxKJ11o5UHnv2nTJVBXkgQwSWfLeVTIy6WzTFWil06MmLOwKC+J0569mmmkUFcepeYHoZ/6N92AWzV2fX8uadYt5tEUSdab83TwrbmgOO0143LhpZVfmezaRY2HT+RB0td3RvKe2zQfI+v6ZkTamK2303muJXI2lYJKCbR3Fd39xnRZ/S3jcEIdxlIqxJFlgUPTHQBORrRnCMPHb2Dp034m3rGgY4NdBZ6fHWbZHqj7lOoksJWX+FsH6VN4ghbPvnuOnWCqWkOQSOqmQ1SVnRqKnoW71H+6xy/NUaYps3dtASyDaIQSts29+xSZas7YknuRp5MESW3tf23+AV7Pc89zM2+e9Q+nyF9E++vaCnioskc9lRSNgLmlDDrxYnoDOnNcZjV8eJHvCXLuF1s6Rv8kdn5CUGk47GbGV9PfIrH/xlj1mQRDy+6zZMzEJFv1+fS2jKV4ha+/ufx/6Wrjg1y2cEjxa0bNJxswR8UA0c6qLR5ijaM73CHJVmjqC0qWMtfz68BEYAWVXZbz7t706mYYb2rLABhv3IAp0RqXWmeKlGERZnCd4lrXsNi5ppp5XuzJROF9Dp15RnwyTt9UFyJuC+vCKZSsfnYB/gB+ep6rTwVFLat67F4lvv/hwc/mkk5htglWZ4aLcsqSVy992AvkLZen4zEinl1nSLFNffC1Ynzju+i2g+dMWSfulh+CTFS9tmjzJuasb6v4gi843ffAInL9xzyoVHkae3noajfl9ZwQ9QHczvCADXrFyL+VecfN4e9IAYpVaC7S75sTekxlmRvVXw/GBW6tPcxMOnQtPbyI8edMTN7RWfhRUNN13Hn5meamLIdAv8JNlPU4obLaxGalVK8ANulXSz1Y8OsVpGt7d14nsp6EGiPHrsyfyoz8zAawVajyw1KeB4T6Le3LVdJ6FHsuriT5zDIEncH0vHBi/tet2bL9b7SFqE3BaBEBgB1soviu5AevcLPgIp7h3z+TfHITEDRdiWXOIgRrDO8tvXzxRyJQXHRinPwzoh676vj8iuH8gZD/QRAs6hCg8sf9PYHNVYyUuGg8wfDOAtvH24hvKU1V5qu5Y3b1nCAOQuh23cf7h+djTTay5Lckr1foRfYBflm7huZGlFtEqbW1GS1yqT+vk4KpHNyqJ79KXEWtSbQ4b94RuZrdfjPNy9bi4We3MYOuwoZ9OcKFA+OsAhPgHPEeV0rzp5LpPy+ucoj8iWJNeEDsNksRz44kab2pAtyXcxufgk3YEXNz+GmkEj+bBHIvMpkowsCd9KPQqFcLplPZLLwrpATF2tZeTgM1arb0nAz8LVOiizHInwMpxnvH6QXV7yYDmWILGQA3olMrUdnij58vvFxOGw46Z4wlO5hZExrqVeoVC+LLo5J2XL8RvfGqbr8odCjH/RM19lRJXZW3zqMYbnJIMsijybcNqNLAfDXigqfQUm7568aM/GN6vD1I72u1kvfkPlYYU8G58SQy8Ec5jVXjexq04fPZ5SKMnOcD4R7eCjIm5UvNzLz9ELmCL1liUctZKkM5dk1gz1xE6yEFkeQrrHO+TNDt377djlcpiSh24vDkAqIZzN2tN96s2xQnzxQAuoNHvGHs12AEAotWr2EnesqFXCUbcUL1g/eILaI03N/PMrE21xuDfiCcubck2LPO4wnwInI7dt6daLihXuxwosd/u63Xv+w/RxYp6qWLdbT/k7y4jw67q45uTKtSSGHXOcY6HypWF7nlYGEqDjQP2g+P9Cp7ZpW12GYAB8iU38gAB61BJFitWmDxZNptTof42fvaEMr/Js8W9IEMzkDFpcmvnyLpDxuzE2tuaZ6+E17Rn+CuCUKbgQ6TCBRobiWsSlGXuiHeBfFR8s4uUplq1jBGGJ8QSdBvi0srzqGcFeTqU/ayxjOCyEp8y8Bxr/3oPfKk6A0PV9ahlFVpvgJ98vOYDkPhNWuzIiLkjKrFR6xPHkuml9+9+rNTsr8zLSuNq7Tbl3W+UU5eEfWwANE3k0hQEB66af32uVbmv7M/4vN5LhqPN50+WHf3jhYy2wj7uY2h/zabJxhAPk37U8eYlPnh10ucjHTP5EElMXZiQJW/O2v6xzU3JZc2SiAPrVlKPTrO865X/DPPv3k2nJQpuTT46+sf0QhIShFpoFvyZ+8+dE7/Kho4uuwzbku4keDJOg6wHf2rprDupFqQ4QbsZ9jhBOBCGlVfaFH+qGfxjp37XxhIFtQiCDHjzr891hbGf6X/H1jUkX5XmJJ/v5TiKWmpoCcIGP28naWNqkTvSi8PosmXaiYAvRipyn8CKNNeLhRDmxmoMkcYU2+IoO845HgPxJ+2CQGO2xTXChdTUoj3INFGX1OozL0XfLbBSpkApe6EWAClYRfos3D2vAMjr8gKGBxSsuR9ceBLafunC/JSefKo3nzQ/PGmfmVKEjeeG+ZGEYSSU4KnT/FMEuy1xvg2bMI5LqMHHWSwgfeIXsEFSMUs6yOJ2rd2vfJAwSggGCZ+nJ8w83EUuGw9NFIZiqwR5q2Jvuy8SDirG+bGm1rGed2rOP9L8iQ64LUhgfw38+qmeLDLmfDbborpt2U9plFAnSX+xwmWC8NgcnYI8rD+u2KTexSdh2LaIb/r70YCfbwWTo+z4PjlN44L3gq1nKGIpO/hAdg1oYLQFfLKvF2Rq4rNmZgR2opeYbCCpDaKg6/ZmrMpefBLq/yxPI0XNcgGZd6/aL6kHI02FKLSy63YyDZzr6Q124I/LiIsOytQKf9THWaa2T/uuZqMCjBslt6PPzO1Pc2Zv5cezRPF0Ti8RvIVGD6rzWlAXSLPOk6wfJ/n+kvqMJbn6woH281uynb3zaDtN/ZYHH6uzIdMhBgcp0zo2vdCgsHeNg97EELt+aN5plSBrB+VMvGcJPdZLONJkG2L7ibMXljaIqmFXTYC2jfzIoVri76gkeviwTPbkGB+oUL8d66vc08pNAJMc8u76SR5QtqUyotNMVbOC8g59ZAgULxGen79Fchwqaz8vJNVTX1VJ1S/dJYXtzImNvuUcYGTETZhGJU+Y+K3tEZ4pfM+JV/x6l0D/7n0l4/6V8etFH/A9XvBs7bvgAxAlkfoLwGxx1poZuvT4xnthOw8rpFvL9VVxx5eGW1CDj7WncDkbGezVuyZ3xDqO2D40f7bZlnMn8nZNGGr3e23fVljMjBCunKseOea6wnLTGZVdAM12L3gWoSKEgy2SnZvpCcou9YO05vDbjBkFnQ2+31foh5XWxMoqdamtRtQmPu69vWre8SRD5bhE29oLXoNYcNlkaDHXd7Gp6p2VL435Y6hm3+THKKf+PRKrZPW6M+eju4OWt6SzxYWciFxlST32wIE/aezNfLbsRTYDsfRn9QHAGT3SxLdE2N1jbbfwc+npVQWkwceUD/s73nIhVkaSWwt1k8jxJn4dbNtASpQ1TV60tG2l2oIjvHLOVdXcZqqbFZh4a5VtfsWWsKXJjLrFtVc/+tjaapeTfpkZ7/f0LHjmyv8nnvnNClvT9+6GLnjXr4gZ6EKCc2rq3eIiwLYNw0ko/NBNkSfAr8WcUtJcR6hjlJS+b4Utlv0fIoqh4X+XQBhx03N2gE5ECVRKpU9rWHOiUuKcwFsG1EDFvVCtzN3ZUTYcZNdoEUCI+lLC5zc5WMfp+4oWaX6D/NfUIn9kBEeXVyyB/9kDNlAvVSVwRif1d+3q2vAXeB77qhpyiouGCFGkzg/MBaMUhh2XSo69FTOJ+9x9sntmPgXSDPxmLVmKfFSKHBmVMobtuz/jOVnvee51sjbbk8/O9kYlTiJLRj8z0v5NwQrYE9hXhIPdclTzc5ktrJCPTW+GzkHj40fQn7hUpK4QRUfk/w+hfwj9HyLUkgN+fVNPAsU6TlFYb7uAEVbCGCumiuaRtqGtuzAG+Jpk5nPw6yGSkASNH6WR4mZAUrksUTY7Jpe237Te2M2PDn5XIhVV8jyEByXhCNF3hFFJvUMJai0QezM91u1rfoMrPMk7Z+WY12F+iSJoqXXbsssxGmV75B6lhjet4/0GFr9+5qv2vJBoAQyd1htHlSxw/MB6gYdM8GuWVE/+em7cNOlNIHXkcvKalxyU8pwisoSyVp8PhUyaNMm0ibOMXhZpbkxg1eAFr3kRYAKt8STPowjyd3ry7rVUDqqndUeJB+9yKnOqh3gGo2h7p5ukkPkqljzJupklWd/p+bnsOmhMvsJgW2o1J72J728Kt3PAjScoz+sEc9RSGd5IJ+owKi8Md8g2pFiIar+4cpHpXnB8gHFFz17nA8AYFzcIuTXohrGj1Pub4Bo6JzaIsnWp5Nw1bZVf60YRX8j6TtBsocVs01VGXc36LPWJBkWyCxZvwReX6DZ4YeySxMf9n21dK75es7xZUh0LR7d1b6UzverDHUZyVPAjg3+BmF0eWHAvsLLuX2Qob9xc2d+Y2kxtsm30wuCZkAPjxgepvYD2QCO1DwmMNl3lco2oIcXX6RF21bh4xn+glK+a60l75KjEZXTVE4YHJo5VEYoNT0palh6kCuqQLytj7BdIVMQXnS1EhL38i2gheaotavoIy1P51eH53P2srdnOKI1GfpNMlBqsqFnaidH1Uk8EgnOtwbO2NPagyBJbt5IsRPtpzKRVDbr1rPrOXWLD//7X4+4H+Wfm4H+x6QgfRU08x3310Pp23Z/UAZ1zfgM0KzLXE4D43gsr9sTCAMDdsao8jwWpzoCFQSmoxFzuFBvVuc//wDgnIY+CirJbshsvRRGAvX9Re4VnhuDF5yyQowre0H6J6vH1qE1aW80+5xlFErS84fng7syX9XmHoreq/4fQP4T+uxJSxJ8MfqckcSJxUvZ15aOoJPXEL7EoFT1D5HrKX2pMb2lX9+CivzakGf2wJzf30PA7nNme2f+hhzVKnBomtaKnrR17111JJV9f6HPxMV0fR7RcVdTFW//Xi1F2Xfsl1nwnK8fSm8fZml/wZ2kYmKdq0fruYtHpkrhpyiQtcKvll5g4D3wJ7DenvwK14itAM6z+mfj/7kTyxnzV91sehP20GI4A2T5Ns+d7xsy50j7PQJ4pyFgkWHga//6n/fFWntQJKWBE0aLz4dmPo2uzg9cShifB0Z6EWEIjVe+YyBwRH/A1CbCP8TxbJWHsKukFB6WWzKzPzdFY+GX/IXqs2huq+aQ0bjqbDsVQmTBFstF96OFccC9poR6ZzF/IjZWIKJuQnSWwhd8HuF37fMD2slmLQJPdrvu9VafumzgmODgk7161vABCNdnuQFmlqfMWx48ijdCFm/FpDrudzQ8BCL2wEZyfH/tBmJgRQb3EndKN2tgWD/uiSjtdkHGBX26mBb7WlauqQ0ZwYAdkdbxEkQAFPkrjrmkNfVVspod0qvbRV5oz6vbZFQxwW1HFDC+whShMsh3rZ8y2AYbHHkTh8xAI+lAYtvUU9VJcoo99TzNaErfpr9l0Qmd1aAajkGWsNKnOtHzr5X4gSb5mlo4U0CWK9L+dkDV9EpPr2nxQSabrrSzYjl03E3qg9EICAlK4JXvhYXYgkVAc73fyYDW4nLiHEKu57QuNnirIcEYqS+ArIj3rIcrM7UdpO+1w/CYfJRmzDO8Halyya6SprWcrCcG0io52UUtFB7jg4zD4wcRbaQ7UYUkODGikOlZ8YU0bYC51m8k78VIzuSllbvvLrkcPCVll+/OqzVZv1nmJwK4hB3w7YKaFWqUMxDfxUbfazx9f8Xwri+mVeU/KMh0An8S0atp+wWA1zGWVqk5raNlxyoz6DGaJa2XoDxBRgyfB1wAH0I6Tkb76bLWfudD57AmSx4UthfDeXiWdV5xzZ/oZdc5yFLQfhfUkW42vPiMR2GBgLsJBosCQP1CzGYxdn9hMT7BYf+yLevoQ9ZI62TKVWSlDsiRFSdwdOs9wSmMrtbjzqFfFLuWVoXYFJWLuNLdXucWlbBAVgfPTYKPwTOHli8F46Zz9JVQAwA0JaJoXeiRvARzTmI56Hl9QL4wD3SyCftkRXGz8qht48VVLsferdkIf/j85seCgsb3wJS3QQTLBwfPXJ87n13UXmmhafIHp3oJ3C5vPrAcT32/SETGiEIyEkYJQ5rUqz6NmX4Nft3O2C5dIL/S4uFkrS9TKIdBhriPDsmZPcmOOhvuq5dOR4M/B40qO6sLWHuamb8DmS1xylXhzshjo+22ZrMSZt88L2y8xEtvsSKKr9Qa4VWqaXy5FBnR9jBtFNZ4vmV4DYIPS2nc9h0oTgiCTdPvY1X+py1uPt2Rg3es8Dxjb3/3C9GICjRv57NdfOKqOuda0WCU6McCYraQTBlF8hDEHDvxljKkWUyTTix3iqrWw8lTF735vjTfonj55FV6QsdhwPASSJV/1JPdrZvcW6HP+a9r5L6v1n4n/BycyYAsKrypNeCiJyqd2fKpnvlnRUvT/ly19/wz/Z/g/w/8Z/s/w/63DbVo8l69Q/GVKqEsVffBcDX/o4yGZD0dxRv93HcVp8Tw3lYuAOEwVkIhouRa0BU23iBOPcZ2kpXpxyCJbpm5Mmh5o0kM2GDtfrV0nX+eBlntRYJUlWrEJjBnBL5x+ccgf/IoPp43eVIBfi0niP3rt1kv4kxYPfbOGaEOg84AwlEZ6OE8qRFpT+Ea0/BUlofnZzznuf56Fcoc9CSJN9U5aNPdmtS0C4bhKpeeIEl7GXotY4pV39vi7V+y9P55Q2qzVdUvQtUCzT2K9NxjqNtO8gVN8SPAJnJmEgto1oAdwQmLiLiFsF8IOybT1/bCQIsE/iBKDqgv02DvmDGrSkhQ0xKkT1FQmit0adefjIarFkVURkqTjDdwgx+Des5HaaCetzHid50BaUYxX74fzUIr8P9kTGJcxvk2vfszmwVJCaQqZeOUtfE+XXdXYR5Q9FbXtzRo96X090twb7VJMfPtJJ76lE4YAGbcsFTthcXxXpxkLLH+cJPuFzvkBWNh/YE2kiwdkWxIkOPngWqekUvk7iwl7itA8ZsKqGU379a7kebqs0LqZ7mhRH95XHRt73CElj+qoUNMkgCxMTMYG66XYLJt04XEM6i02oIFMflf1NA+fqmBOwU+Wcz9eLiY9mCvhiUPtVJABpuvqu44o/2K6ctq1s3nhXFTx4QORrfOt04QukS1LpN64IWlyzt/YdA1aaSKeug5/tTZQwUMhvEdY7ylcYTu5UqOgpC1bKpwI2Aq0CxsGt0QFoDlDcHYGcwcu0xU9znB7oEcoTf4EzcCyNbt2NSvQu2ak1PBS5Pe6dn7J7LWaZV79xm1U2pYkTh8gpzgRHAuanQpR50udYzSaReY4BNMRX6LtjzPPrffM65waeRAQe1xQ5KmayaGVD09vp7Lvm2qNDGcc6muhBBh+vWA7iWdoKFG0Ij/0myrJ1zxYn0Vaj0vaO/JW4/o4hy6xHVHLJNNueKTGU7mFOFod53fUoNCG39Tr2LxymanaMnM/dHfIWHE6EPdKiwZ14Cfn1znKtbHqmmWao7VRa23ZL6Mj5vrVGOlM2htjiu1BJB53hfF+u4xAfgmpXRr64r1tyZDanNHqgUVJqXstNkw2eb7cgWJeYeQxQfUmieZ1+8ZEFGgpLtEhNI1Z1rKuCJGYRjA8wUK2Rdxs4sVuO2acE5Q/vr+wOsbxCJOPlY+N0UoSBYKN8sLW2zxzzKaUmT7bnMC2egQmRbeh662oTEN0U9Swer9yy0b5MOe+/OpbE/krBFblX3gkNGkk5drceo7oWWBcifuCfehc5VA7s6MapIhYfuuYeUx20Z2PxwZ/8EeA+rshEOI+2Y3WdfPbvBHPGMu6cE5t+E1aQgeLLoInealISPqhg8tcSm/dRG31ZIl+lCs0j8+Sso+ianFhaCR52zh79+nLecz6tp8lzyX+V4yc5EfqmKPm9H0OMTEFB48MhoB/KIwv6g9ppkfwpd5xw2inUtk8HU8d9G354Qau+PldWVzsJortwMNR3jv4Z++7dtf6POOO5ghgkljehWHvSbynm+csEd5JD3K0LG9CtAThDi5zsHBzsizXxTPic1W5S1/GWxzhC1OOQGZFkIp19YEJfuBHp+RPerpqJIKmfFdhbXbbEaS6tU5HpBPa6dfMRr8Jtu5b8wYzW6dpe68zdrERvY0Pn5QTitnC+7SWLbhA+YGBoQFcRLFKdEc0MVTMQOTXxjZxhbNh4o6aC5DLlOusfXb6rTngcmnL3dm4ltP1g1zh+LlsVL/raTmhXVSP6zjllUsHfbTObTAXjcUx1YYGQHWjwj4prx4ScTqH6dBJS3MlyY77Y4nOqepzfMvLC4ZKj3obmymGiw/SMskzm7ci47icreyjluZCc7/Jm55kX+WNFscw1MOo/u+XpzRSIxpoqBZhmEXKxLGqOvIpkrV1y8z1BWUUXbfHUffvu7WZi04ODH7XvawsLJKZp7MRuBNtSb58l2Q+P7CvteE4ZolPTYwnAN/NxREtbP/YQdxSGiuwAR5DzUthYeKB0IAQt7RtrJTrEE4Qc/GzdiRhiOiuCMqWGwSzmPRt6wf4G5fsDJDlDYQkpBHEBI47XrqDeft0mxHnDJ5UQMs9NMxCL7yJQKHTLUmPXZXk6pvDIunZi7hWEuWCK1SagdJEXDq/ySETfIAXL7ckSJfK64Z/ZLXWutJ+3bviAFDjsgHJ6E/oDCtNaoEueUIc9mgGIjDNTPFRC2P+jbOsndXxz9fEZuZphxJIBxR6J3Y6bieJFBpHj/c8upWl/Tb2rjvhqNP29z6c05h07ZSKwwbbf9lcWTPPjrsb6++4G0o0bvJ08AOGOhyzjhmPtdadts1v8CqW6Ewo8tBEjXJ2f8gk3THKbkDa04ou4opq8tLDLX/fWRnK2g7HTHCR3KCOE7bdlvJKp2z4B2DiO0QRdthGVs31/GHeuPg7sZiNkl45gxEf42cJWSVcq+mmyqa2gO60/fiIDjSx6I7yUkND/MIDFUZ1PCeIcIqV22oDH959EtGyEGpz488k8BQKnukb3bjxyanMjPcmfOiFLNlaqZQJrmJfe3wSwbTa/m0NDFh0SCMPHGm2vbYHhVbCwVHromoLF4VqfG/W5GUXWTNsiQ20UqKcwkFJYYrIN68rHD7M3XkOdQRDPLxtpak+mtpI4fX4dKMlp9JxlcVZ6Pn7PFbtIeSXqVNYnI6H6B8BO1ksH/8dMpO3b9lo7aH+qhERUYjciygO6pZQGXV/crgsDXzKcTiUSd2W9BQFgrg/z48GkBvO2HFP1Kx7mT8QosEIK/NLumvfdSy0MLDtOEmleXinz3hjOow+fWtdnDBvMFq3QZG3h0pz49Nb7Cs4+7rShWopEyRpSwi+3y2tNnDrmYK5flx6iwPzOiq8ua2R15Lg8VUOJ/KnnuWq5m7xQ/OzFSZxWFgtJmAJui8CONfY2IrYCw8Jx07Se5e+t46ejvmaEfKrewTDTeOwyCNJvzFf3QvE9Vg1TKKW58Ph2C2nGsavRTmBScUlPTu4Qf1NcbaNE3VD14pXELgdZGLb8QVnSBLNr31el88NRlOG2suI5uNnpAscxtKn1mejJzKjWnAdez9zaPMCKhuGKoqz37T89OaepTBzPKn2r2wI/PuQe+sxLREEGyqdOf/BCJqpTVCMbQWuq7zRIhxwMYBGJeLjnkjfSrd47Vf24j66bX3PzmpD0tNjVeaSsXNuyimZzscruZtJAxM7RhjpHYgqkyYviXiDABOEj9uPwEGV3gi30RuZspAQRRFlWT+OKc1JEcZVs1urS+HKU1zHmisv/YzZnMDuNNN7mGr4bqKKxCPj0Ocy6skiUzWfNXHvkvRa56QsubTGImHqV0R7t7dTvEDLaUqLTt206tU9pvia9vwt0Y2m/YQHV1qXT5hnK8Cvyhf+fqKRP5YQzx1WyNZWIS0Z3n1mkr5UyJxeUMWPRly+o5fO4SYdHd2+3BU612AEoccvA133FdJZt2WyE5rvD4YWHjOh8e4eSurZYW0Jx3tpzIcVrzn8B0q8I/9Mf0VjW29JVD/EHJBAmEaKRFiQOQeZWR8Uu5eWP6BweEEUjW/A8aREbeKPx4T0WA2URnFxvZMI6IB0d9drJvLm55LyZHo+NEH8cNPek/e882p8DHAXBtGcIB/e1aut5HHzbO0gwRsLqEiay3mfGrXrmljM+cDuBWPTLRTuRtTgtnzI1xoZG5IqMknINPVluN1uXb078t7Lw2326MIGLqGgiu1/9qQRAYmkj7KglmmuyApp7y97hszkR+IZ+8GKbKnjzxX70H45gqk73HLAZ3N4Ig7hNKSP41syt+Is+qF4rL2MqajAqz+9QQAzP20hnxYAq9MEZqRpMz/S7K+kcwu7elOLYJB4QafFb24zXW1GFuqAdmSsQZ72z7lCbMBzTDlrRCGMJEs7heC8d6HwUJQgGwnaNMLwQvX1+6lp3fB9OCF4GvBSPqrzauOGjW4+w35dw0W8fq9mv3RT2jAT7Y6XMybNGzqr2463RZ3SsxUG5a3tVNRKk5ZVCTyMTjyxUTK5aplkpKl62C3hDy5giGy9yUqK/wj7b4Q8VVGB6/T3Px8/HXlHT3JfDz9302nu5uROT7Yu8pDCP7K04QBJF34rkry0lTkHX/a+XlM4x33Kr6+bz5sSYC0LrN6qlLUPEh1Mk+5uVguVJyf2KurGUME54gTtM0h27MuX4tyeHIn/9sCLhEhvMYElIdSkx7E3DDpfI9uyKxXaLmw92tHSK1tihXRK5NoKsbsUiLRcfR9FJjZ/dwNnv6DiBz09vv+KZYaUXeuJJY7fKd3XoZD3SDqHKvtcdN17KmGKiDXakHNR/s8wNEAozfbnpCTOpuCTfsiMIu+H08qBdgNCdMSG9yu8D6P7vJglOc4/bvz9dTm108JcYcy2KQoJur6QoFVE4MVL+5zG4Cb9c4/15h9P6r/HCTfFfA6vT3fVVYkpF/GX9+crIhU5lnOYcEFRqhauaL+0TtGwShk9ga20JscHYXptjwPfSu3/Y1t1MoUJ6CJjB1F2AG3/OysVWxGjBx5fH70RYCYwXdKHXm2dSTBWVDo3cOtseV9I6yoLIDNVfmhO3D0hbbLQe/SWlJIT1aUu1lubJtbT8drfHPs2MemU7bKIAB7H8FND81muOBm/lDT3SsVpdo4wBCu+uxT0N13fQnsJh1zG5FOGbNwuX6gqTZgTYFJg/ZmLF5/n/zSRCNucxRaDn/An6sHT9rFfHmxTdJOM31WSB3enSX+oj5M5O9otvMisZ/zQ3HQnDUyg+YNeIYupC12trVBAyeP0w2Ds2OmBMGy0ynJDQ/eEPQsvunjA1VTD/1o0dzLYVGVarErRJs3+Tq+S3UTb7Rox+w50qvjpewICgTuVP4FEZnMoCy9Rq3l/+CtjeSbVM8GEHfP0dnb7pQe1C5QY7Kfk6ZNXFrJBnZxKtirok5S5gVJz5YM5eMoVzX0Cezt5x7kSUMdPyIXnCaDjVguPGECR3/2vfVysqZHrvTBZo9ld8NPVBbruu7121bmcuPg/AFBLAQIAABQAAgAIAA5JEE3Wo37aRwMAAOEJAAAUAAAAAAAAAAEAAAAAAAAAAAB1bml2ZXJzYWwvcGxheWVyLnhtbFBLAQIAABQAAgAIACNeLlInWiTJ1wUAAFwUAAAdAAAAAAAAAAEAAAAAAHkDAAB1bml2ZXJzYWwvY29tbW9uX21lc3NhZ2VzLmxuZ1BLAQIAABQAAgAIACNeLlIVHmAbowAAAH8BAAAuAAAAAAAAAAEAAAAAAIsJAAB1bml2ZXJzYWwvcGxheWJhY2tfYW5kX25hdmlnYXRpb25fc2V0dGluZ3MueG1sUEsBAgAAFAACAAgAI14uUpxOJGkXBgAAIR8AACcAAAAAAAAAAQAAAAAAegoAAHVuaXZlcnNhbC9mbGFzaF9wdWJsaXNoaW5nX3NldHRpbmdzLnhtbFBLAQIAABQAAgAIACNeLlId5FFwXgMAAKALAAAhAAAAAAAAAAEAAAAAANYQAAB1bml2ZXJzYWwvZmxhc2hfc2tpbl9zZXR0aW5ncy54bWxQSwECAAAUAAIACAAjXi5Sxg3epBAGAACrHgAAJgAAAAAAAAABAAAAAABzFAAAdW5pdmVyc2FsL2h0bWxfcHVibGlzaGluZ19zZXR0aW5ncy54bWxQSwECAAAUAAIACAAjXi5SrjHayLoBAABPBgAAHwAAAAAAAAABAAAAAADHGgAAdW5pdmVyc2FsL2h0bWxfc2tpbl9zZXR0aW5ncy5qc1BLAQIAABQAAgAIAGmHLFJPKdeZhjQAAABQAAAXAAAAAAAAAAAAAAAAAL4cAAB1bml2ZXJzYWwvdW5pdmVyc2FsLnBuZ1BLBQYAAAAACAAIAHMCAAB5UQAAAAA="/>
  <p:tag name="FLASHSPRING_PRESENTATION_REFERENCES" val=""/>
  <p:tag name="ISPRING_PRESENTER_PHOTO_0" val="png|iVBORw0KGgoAAAANSUhEUgAAAPAAAAFACAYAAACC6PFTAAAAAXNSR0IArs4c6QAAAARnQU1BAACx&#10;jwv8YQUAAAAJcEhZcwAADsMAAA7DAcdvqGQAAP+lSURBVHhefL1VdB1Zuq2ZTw33VlWSQbIMyZlO&#10;s5iZwQyyLFkmSRZaDJYlmSFNycyZZlvMMjPKFoPZCQXn1D2nb/cY/Th7zhV7y87q0/3wjxUcsfeO&#10;b835r7Ui9nOLPcIx/p0ojJoajzGzUjDWIxUOnmsZmXD0XAcHrxw4emcz1sHJN88W+Rjno8iDA8PR&#10;txjjfNdjnF8po8SaZ2mF1tnmfcus0qcATj6FGOfFYzAcPHLhaJt29C7g/oU8bhEcuJ8JH+1fDEcu&#10;czJR+ExovviZ+ON6R57LgTHWm8f2tY5tTReZ63xa/jHM+RmOPvw8PqVw8C4xMU7X4l00Eo5e/BzP&#10;zpuyFE7eZXDyYniWY4J3OcZ7r8cEnzJM8FsPJ/9yOLGc4L8BEwI3YHxQBSYyJgVV4hXGq4zXgqvw&#10;eshGE2+GbcaboVtH4o2QLSPTb4VtM/FOxA5MjtyJtyK2443wjXg7fBsmh+3C5PAdI9so3g7fjnci&#10;t9uOuQVvKMI24a1wTW/CazzfG1ync7weyOnATXg9aJNVBm/mtXEbxiT/SkYVpzfitYAKvBrA6+ay&#10;V/w24FXGa/4VeJ3LXvFfj0mBpdyvDK8GluF1/xJMdM/GK16ZmOiZirEuy/Hy9CQ8P3kp/jI5Hv9t&#10;8gL8L2/Mxv82KRr//dUY/O+vReN/eS0C/+21cPzptRD86fVglozXQ1mGsQzBn99gvB6O57nti2/E&#10;4PnXI/EXxp/fiMB/5/I/vaFprn8zAn95g/u9yeOYCMaf3wxjcPmb3OeNKLzwVhSef1vbKaIY0Qwe&#10;881YU/7lTc6/xeNpH5aa17oX3orGC29H4vm3wllGmHjpLcZkXtO7MSwj8fI7ERhD1sa+E4kX3+Z2&#10;k3mud+NYxuIlLh/N7V9+3R9/GT8Lfxn9DsaMHo+pr05C0NS3kOgzE5VzffHxyjD8sC4GJ0rnoHF9&#10;NJ5b4hlBgGMI8FKMncUv1CPNBnCWAdiRAI/zseAd75fPKDBhQUx4DcC8iUfAfQZYE7yhtcysZwhE&#10;AjSOoAowlSMAEzRzLEHE7Ry4r9nediwnxniuG0/otO94bmvNc93/D8B2cO0hoE2FoOsxYUH7x7AA&#10;VuUhcAWxYhyBHsd5J5aKcd4CWuflvAA36wgugbWgJaA+hFjBSm4i4Z0YUM6beoMVApewvsJ4lfAY&#10;gAiSABNUb4WrtEAVfIJU8W7ULhPPTk+Jfg+TtSxmG6bFvIfpUXsxLXr3yHr79lOiOR3NY0XpWAQ/&#10;StNWvGMPga6KIZTgs6J4W8Flb9oqAqsiUSXCysQGvIE+mIDzs7zGSuh1faZgQhxCqIMJNcvXgytY&#10;oRUT9vV4I6icUBcT8iK8wu/7FT/+nj4UDM90OLqlwnHWGsK9HC9OTcAL7y4mNHMJYxxhjCO4MYwo&#10;/DcC+t8J258NpASO4P7pdYEbxuWCNRR/fkuQMjiv8k9vEmrGnwmbQPwzt9d+L7xOGHlMHetZeJ+N&#10;PxPYP7/N5SYI9lsxeIEAP/8m4SfALxDO5wnrCwpOv0AwX3yXQVhf4vaj3o7FKC57mesF98uEWzHq&#10;3WiM5jaO70bCcXI4xhDw0W8GYdQb3nj5NVeMnTAd48e/gzcmvYFpr01EwLuvYZHb23gu3jMaE96J&#10;w2h+SWP4hY31WIuxrB0dvLIZBNg79w/wOgkwb8JBKMw8lwsQC1be+PwxxikCeGP7W/OOAQyWDgZg&#10;rhN8BkCpVT7GsqLQMjtUBnb7vv6EzlQCBMNPClZqQtD+1yGgn4YTw6pArDCqqmXc1g6lpbL/Elpv&#10;tlEQXLkHhpOC88/GePsyX00TXMJqoPUlrH68YRmWYik4LWWSYgXyRg/hDW9TPrvavh1BWBh2qN6N&#10;3mHgmxqzG9Ni95hyetzekbDPm3VxezB9zi7MnL0XM2Pfx0zbNjNm7zMxLZbzs/dgxpzdnOe+se8x&#10;djJ2YVocp2fvxhSVrAymRPKcUSx57im2imIKz2XWMUylwMrgbV7fOypZIbwdbcVbUTs4T/WPJOyR&#10;hDyCwVLzE6nYk4LoMMK2WkFlfz1wi1H210LkPCzQ3wiksvuX8TsrwSTeA+M98zDOjW7QNYP36mq8&#10;PCMJL04j3BSf5wX4O/Pwp7fn4L+/FYf/9ibVmxD+iYr6JyqbIP8TVfbPBO5PIyE1tcB84Y1YvPg6&#10;QRSo3Feq+vybcTZ11TY2oLmPAZii95fJ3I5AvsDzPc99pMIvEsrnpxBcgiiQBa4d4BffjsOL78zB&#10;S1Tdl9+NJcQWtKO5ncpRPN6oKVw+1SpHTaEivxvG7Qk7KwcpuhzI//qKP/43Jzf8r6Mm47nFbgJ4&#10;LsZMS8RY5zVU3gwCJXhlnXONyioMsALVZhWNwkmFCbejSsLhROjGEbhxNmANxIFPAXbkD2FAsgMs&#10;aHmOMZ5UecHsb4FioDIAE15/qqcN4HFUtvEGmP8KXCvsSmyfF6hW5SIgVUHYjmU/jwkLzqfzssxW&#10;2Oft63UNssfjfQSqLQiqkympsL60xTaABfYkKu4kWuVXA6hGjFdkM2k9Vb4mWxrCm1d21hbvCFyq&#10;o6CdEqPYacASnNMJ34zZ+wnkPsycs9/ELMXc9004z/sAM+dxev4eOHPedc7HcJ334cg6Kz6Ey3yW&#10;8/fBZcEHXMfjzBXQe1gSbpbTCPFMwj6T55vJc+kczjzvzDmsAAi9KgJTKXDddFUCAl4ViQlWIqpI&#10;TGWiCoLA0w1MUXCd9pdFf52VlpT+bQJtlD1kG6GlgnO5sfJSclr4V/idTQysNDFeKYcqRFWO/C2c&#10;KCSOXkzjPBju6zDWNRujZq3FyzPXYDTj5WkrCFISYaM9f3sRYwEBnMdyDmGmilPJ//LWHBPPvzWb&#10;IRAZb3D+zdkEUkHozHKCKqjfopUmiH8huArt86JtOwMy11tQs0Jg+RLtsQGYEBorLXAZL1E0DciE&#10;dvRkCujk2Rj9zmzOE/DJc6nScYxoTlPZZcM5//I7OiYrCllu7qdK4bn5HjGYyFph9LRltCwpJvcV&#10;vBbAUkYr57UUmEEAxlNpnAQigXYwIfgIiJYRVCdBrJAFlvISYAdTcj23McpIZZNqCeYxXrm0ywSV&#10;240LIFzPwhtAy0trJYh1fNloJykw1Xg8a+fxWibbbAeY4WisrH5ggslyJPSjC2gCrmmFBetTlbUD&#10;a8H6NKS8pjTwSnFtEBNehazyRF/eXJpW+FF9BW/ABt6ECqoJFfdV3oivUX1elQIF0y5TgWVD36YS&#10;ybZK6aR602MIlaCNo7oSqhlz9hK2fQSQMM1/Hy4LP4Lzgo9GSuf5H8Jt4cdwW/QR4wNOfwiPRZ/A&#10;c8mn8Fj8L7H0U7jHfwL3xR8zrO1dFzIItPMCVggMt4WfwI3HdZv/ETx4XA/Ouy/4BK6cd9V5eT6F&#10;K8/jwn1VGTiz8nBmhaBKQRXIs2EqAZZuCz6mor9nrPi7hPvdGKq6lJ3L3qWCvyOgI+lAmKe/Tftu&#10;wKZVf5WVnan4/Ai0L2H2ZmriXY5xXvzNPEoIMH9DT5aeRRjrzvtG4UZ350qBcCHczllwmJmOsdPX&#10;YMyMFVS55XhpShJemrqMCr6ECr6QgC0gKPNphRcw5hHE2YRbkFowv0jQXyT8L3D5CyxfJHDPE6zn&#10;yc/znH7BTHN7AxqBYyXwspYTwJcI8Uu0yS8TVsH7okobzC+/S3jfJbSMlwm1tpWSvzCFkE7lsaZw&#10;mcJAy+DxX6IrGM14LtYjEpME8IxlGDdDDVgCmB/2GYjtjVdPAZaiWTAqHKmcylOlsBaEgk/Ka4Eo&#10;RdYyKzRN6AIIBgGUKo72popzO4dAhkCXUuq4Oj6PqVzYng8LbtNYJqCMsvJ4JrRc89yecDky/1Qe&#10;aoI1tiNhU1hAcjtWQlLTEWA1L4BZGng5rQYn5a1SUnspeM08z2MapMxywupdwZuLSkGFUBirbLPN&#10;UhHFq1QUgascUeCaXNfAuw2TI2iTBS+t6HQq1Qza3JmEViG1nDVvH8GhqhIWN0FHMN3iCeLSz62I&#10;/4ywMrjMi4B6ElCVXks/Y3wBb0XCF/BK+ByeiZ/BYxmXJ3zGZVZY23K/BILKfT3iuR2P58XjenPa&#10;y8QX8ORxrOA5dQ1L7NsTcl6Xwo0wuwt6ViAq7WEqFFYgs+a8T/WlsyDo06jqdvtv0gGq+eRYVmT8&#10;HqZEcpo2/m1+NwL5Tdrs1wMIMiGeRIgVE9XGoN+YIKv9wcGriIJQwFSQ8LrlYYxrHkYrnHMJMZfN&#10;ysXoWetGYtSsbLzsnM5cOxWjGKMJ+MvTCfj0ZLxEV/r8lCV4YdpiKjkBn0ywCdmfCaAFsBqgLCv9&#10;F1ln5b/Mb5/n/AuCjPC+RHcr2/wyFdaoqyy01in3nRJtct9RBPVlgvryVEJvSgLPZQZkKTe307xy&#10;Ze2nc75AC//SW5EE2DMKE98lwDMTRwB2NPmvGq9yRwAWvFJiy54KHqoRwXWSYkpZDawMAuoQWIyx&#10;RnEJgoFV0DIM1IUYK1CDtB2D4I7xYR6tdQZeKqJgIxgKgaSGJHtuaiyxgcyCzcq3rX0Fu2y42dcO&#10;LX/ccQTMkYroYI7Jazehadbg3Eb217LAtMK2cyqk8vYGKdMoJetm1NWei2sf2ma/DZhEgCdRgScR&#10;Xtlju2W2YqOxg/Z4gznfmyEWuFJdwSsVUm45TYorS0s7O1Pgzt9vFM510YcEhhBIOQ1oBGrZl/BO&#10;/Ao+SV+b8E1kLPsK/knfwI/TCi3TNr7LvzHht5zLln8F7+Vfwj/5awQmf8P4Fn7cX+GbxONxvXWs&#10;L+BD2L2X6Vyc5npv7u/DfVR6KZJ0DawYuI2281GZ8KmpMHwSvjRhn7aXglk23GURLT4dhJTcbu9n&#10;sqKaPpffASuwaXQhU6N3Qw1zamU3DWqy2cyVn01J9J1PYOqi+9LRW42OFBBPhns+HKjCDq4FBDkf&#10;o10IsotKK0Y55xHeXLzonIOXZuYwp87BqJkEemYmXp6VRbhZzszgdAYrgHSuW4MXCfbz06neVPBR&#10;U5No0xM4HU/AFhNwm4pPYbB8SdPvzuNyAszyZVpjQfzyVMI/lYqufNcEwbVNC+ZRAts2bZR7ShT3&#10;V4OXSkLN+ReZN7/MvPi5WJ8YTJjCHJgAO81MZf5rKfBT5ZXqqsXYbnstBVKDkhMVVBCbVmLlr5qW&#10;QtoU1ilAoGtbAsAwYGi7QG5HyI09JnyjeXyj3jqOgUfb2kGyABRoCgtkKSeX6TpM5WEpvqlIjGJb&#10;cBrFFXi0WnYV1vVPYGnyVNO9Y4XVamw7j/l83IZhb5TSDWKCsD4L8ERWDJNsAL9CgO0271V/qi3j&#10;NX/mclSNV23l67SCglehVl5LdQmuGqKoQrqxjQWlHXWlVXWVJSa4UjlPqWUSlZQhGAWqP+HzX/Gd&#10;icBkxvJvrZIRtOJ7BLDUtgErv0fgqh8QuPI7BKzgfozgld8imPsFr+Rys8/31vG4TSC3D0j+CgEC&#10;nZAKdp3DT+t1bp1Hx1/FZStZMXC9KgZ/sw+35bUFcBtzjbbpAJY6jw8rHn02L6q4J5Vdyiz7785S&#10;FdXMBXIczLnj9pucf1rsPn5HezAlfBcmh+3AW+r6UsOXLU8WyHI8SllUATsqXfJi0ForHDwItTvF&#10;wY32mjBbyixrnYtRLgTXJYsgK38WwFTlmVxuYh2htoWZ5rZU7FEEfrSZJ9y05aNmruV8mokxM1No&#10;0VdRzVdg1LRkjJohm07IpyQSvgRCuoTLl+BFm6q/ROhfFuyTLcBHTZlnwiwj9C/RXr84heptguAb&#10;tSbMAp058nNxvjEYT4BHzVzGHCGF+YTVAq3GpWe7Y6w8s9SAa+ynfZrhyJvZWGjZV5ulHudPWBjj&#10;eIM72UMwCmSznl8utx9L+zvGdP3InlrbmMrBdmwDv5ZpX24zor5mWsdS5WGpuxPDXIeWC3qFLWe1&#10;8lYLYE1P4HKB7EQoBbcdYFM56bOxVB5rgLXBqwYqqe1Efi5BrBtmgoLbycq9IltHGy0r/appqLLU&#10;11JgWuagzSbs/bdSXzvAM2ibZ1J1TJ5rckvlp8xXaYkFrhTOhyAJlAABZmD8HkEqbRG06kczH8LS&#10;HsEMs241p9f8xGC5mvut+cGUihAuC1nN/cw23Nass9YHrSLkhDTIhOZZERjACb72SeE+KdpHFQS3&#10;MftwnnA/G4GqYHS9PIcqCVlzH7oFwSxllkVX6UFL7rZY+TwrL+bbpmGOFZrSClVy70Yp1dhh2gze&#10;UjdWkPqrVUESYpO6MD9W5azf1Iu/r3JkT94zBNmEO+9PT4LsQefnRmWmQstmj6EaK8bOokqP2Gxb&#10;KWAJ+GgBboIqzfJFKvVLRq0JNZVby0czlG+PpXqPIeBjqOCjOT2a06NnEPYZKdx2JYOAzyDg06Ti&#10;ywhkPO004WYpRVe37svMzV+cSlWfSpinzOc2UnRCzPxZqq2cmADHYhwXSoHHuqRh3EgL9Dre/ATC&#10;i/Cqz5a5r5OBhWFsM9XYFiYvtS1zpC0eR3V1CizBeLOOoAlmA6INSq5z0jY2xXag7RE8agiyQ67t&#10;1eqoQQ/2+X+N8VznyOM5qAIR2Da4nQjZ01DlIaC1XOfnvpw2QOtaVGsLVFljnttSV4XyX63TNdCe&#10;sYY3LaCClfvYY0IAbxaVXGdUV8AG2nJehrHNQRuNWpg+UyrvW7r5lPcSXnXH6MZUrjuLttlYZqqQ&#10;clzLItOG2sCVChp4CYFACCKQISk/IyztIEJTD5jpUEZk6kFEph0yZcTaQwi3hbYLX3sQYWt/RkQ6&#10;p9MPcPoAIjK4HedNcDo84wC3Y6RxO5ahLBXaLyztJ57rJ5aa1nGsbTVtLdf2PAbPHZ7C5Wu4fLUq&#10;jqfXGkCY1ZjmR0X2szkJX35WP6UDzNONDac6eyz+zDS0uTD3VzuAWsqnzX7POBVVfJNDqcbBzI1p&#10;q1/j9y7no8rTOCJjq+Wu+HsrPybECqPGzJNNYxchdvDgtDsdnBunqc6ODAcXqjQttuYdaL0VY2i/&#10;x9BujzFAU30ZoxhS4tE2tR5RblYCY2Yypmt7S+lVAciay5aPmpXO5WsZVGzG6FmpLFMwlgKqnqCx&#10;zqvhSMjHzCTgM5fz+IlU9ARWCAks4w3YL0m9qdDPRftEw4nSPHZmkgHY0UMNWFRg5r8jXUb2rhfe&#10;2GpIslqUGcxlxyloYS0ra4FsQU2ABa/geQZgQauuJSfu58TS5Myy51I/e82pkmpnWnf5Q1jTsq52&#10;iKxlUsdxLJXfSm213ziFHTyzXhWC7TpMcFoAG6CfXpuBUFDaADaAmmPwWAFcH2CDmDDb4VULs5lm&#10;abU2E1oCazVaqZ/XDq8arWwjqsLVJ6pWVgIcQ4BjrP5XdeHINrssYK6rBije0CavNZZWqieFJAQ2&#10;VQ0lEBGEIXLtYUSlH2Ec5jyhZcRkHEVs5jETMYzIDK7PPErYuE3GYURmHUZ09hFE5xxFlK3Usmcj&#10;SpHJ7RgqBbdKRWQGz2ML+7y9AojU8XU+Ba8tgiCbUudmaF0ooRbAlv2ntZalZ+XkZyw4KyqTgytf&#10;ljILYqrxQnV9qctrrwHY9EXTUr8Tut0osZyN3U6PgMyUxt7IZQfZwEx7bbVYS40ZhNiRFlsQj6PN&#10;dnDjMoaTK0sXzttirAshd6ZqU6lHGaAtxbart8I0jBm1phJTlcdQqe0KbuClOo9ypiIzxjLPHs38&#10;epTyazWkOa+lnSfULB1oywX3KOdUbptixSxac8bLUnDm4aOp3s9F+clCz4HDDClwKj8QT6xRWOoD&#10;lgJrpJGB12aLeXObxh3muJbaMgihyX+5XKHtBJEgEwB/BJjrjUITYim2wpewPwOwwthWfvkjuact&#10;7K28ZlrLBLNdHTmvc46zwWsAtkFqD3N9AljXw7CumZbZ5PNartz2KcCmq4qf1Vhl3RDPKLCgNeAG&#10;0rppVJXmNR3Em8c+LDJEgzUIsfo31f8piCO34h0NztAgCsI7fQ4VeD5VhvC6UXFkl02OS6Xyl22l&#10;TdVNH0FFi7JBGk1oDag2WGdnHUccQ9MqRyL7BGIYsTkqjzMIdg7BzuZ+LJ8NLRPYglrTijjC/a/b&#10;2EPzcet0zKfLdPwYnkvn1fljMrgfryk6ywpzDSzVwBbESimI9l22O5ARwJxcMAcyAvj5fZepIY0u&#10;hCmExxJ1kX1oQayWa0GsVuqwnQRYKiyIrVbq1/wIsi8rUx/aah/9ZrZ7RfcWQVbXk+l+8lRQcLx4&#10;/6mkOjvZrLaTewkmuLEkxE6uvL8JsAlnQUz7TZV2INCONrUeCdlx5tVjCa0D4R3DcpQLVZrLRrkS&#10;WDfC7UqwOa/uLa0XzKOdCbKrLQjzGOXWhPtlF0LvkoGXCPPLzmksU/ESYX551hrTYv5cmBT4XTVi&#10;JcFR5JsWaGvss4Y5WqOueOG0p4LBKJ9Ujje2GqIsNeWHNA1WXC5ABLtgZVjjozktkKiGpuVa+xH6&#10;EYB9+AWqpvxXgP+LeBZgxXgDmZSRINumZXnt1tiyyapcBCuDzkDleNs6B12vAVefjddBh2E1UFGJ&#10;zTH4I9LmG5B1Tu5nBmcQVinvRJ7P9O3aRlfZIRbUr2ikVTBVmABrtJVGHb2h/l7mcO+aARq7MHUu&#10;LfS83ZhluoeovAnMdak+aiQyN7gUl9ZTljR6LcHKPEIgjtgAPYHZBGVOTjXm5dZg7roa23StmVbM&#10;y2Npizm51ZjLMMvMtEpuY0rOr6vGbMHHUDkS645x3+Ncr3XHMTuvGnMYc/O5L0Pl/Pw6c6zZ3Ga2&#10;OWYd5ufV8XoEM0FnGavry6vF/IJ6o8xyEbLkEbLjtN+y2SaHXs00gZVXQJLVOq7vQ11cRollp2fv&#10;t/rIo/ZgSsR7RoXfNlZ6K/PhzXiVAJv2B/UGqBvP1lL9LMSWEvPeoBoLXnsIYDV8jbcBPN4Ef38p&#10;MlXaKLSr7DbhZYwj3I4KA7Ol0ALcYRbnGWOlyoLVlbCaksCayOK0QOZyqrYFtJYRcgJrgKbVHk2A&#10;Na8BKmOMUq81EI+W9Z6eKoBjCPB8yn0yxnGjsbYuJAOwxgzLRvOmNtZXwZvbKLCmbd1ExjbzBjcq&#10;q5BtFaycNkAbRdZyAqFpwa7taU0deQwHAzChtUFschd90SyfhfcPYYPcDq0Bl9PjCK+jAFZlIqU1&#10;1yGAmS+ba6AVYjmGta5y77FmkIhyfH4un1L+yMW0XsUsS1ky+Bkm8jjq9zWQS30J50Qq7gTCqs8w&#10;IZDbMFROCCyn8m6g8lKZNf43tNLq7w3ZZFpP3wrfZoYeGvWdzZtw3h7MWLDHNNx40Tqr68a05vIG&#10;Vp6rvFHWU5ZUiitwLbAIW7YgJBCERcBY0NRjYUEDFuTXW1HYYIBRzGMsKOL64ro/xOISa9miEmt+&#10;QVENFhbVsuSxFcUqa7CggJDms3IorOWxuL6Qx+O6BaXct6zRHHt+Ia+DsYDXsKiwEYts1zKPMTe/&#10;get0PQ3Mzw8zxz5AS01Xobyb01aurnyeMK+2GsICaLH1fajP2pPfj1Hhue+b1noNC52isd4RtNIh&#10;2y2AqcLKh00qw3vCChvA/6LECtOYSXAnPAOylFgAT/TgOndW5ozxjHECeMRyE17OOxFiKbQT4bWU&#10;msupyuMEt4GaObR7Hm05wzXXGljiRljdMjHGncC6U5GpymOkzFrmyiC09lLwjnERyFaMYrxs8mYC&#10;PTONFto7FhOmEOBZyXCi75Z9FsRWNxIvQn2vUjDTUMULN7ZZtpoAmlZcwclp3eQCVPEsVFKxANsy&#10;ExXc17K5yl/V5TPWm18gj6Mv2N5IZHXhWMd8FlxzfFtIEe3nGQGY4cj9dU0GYF2jANa8Bmh45WOi&#10;VyHe9c/H6x7M9T3y+cXl4UV+sS+xZnyJX9yLCvd1eMmzEC8zPx/F72GsrTJzUoMbj6PrncRr0NM3&#10;ajTRtWu01UTmYBOCNmEilXcSlfcVDQsM1WD/zXib5dvhVGCq72T1cca9T4A/xvQFH8Ml/gvmvl/C&#10;i9bSJ5kA0zoHp1KZ0plnUsGUw8bSfsZJJQmtVC6W0/OociOw2kLgLC5qQnxxC5aUtmBxaTMWlTYR&#10;0CYsLmtA/IYGLCmvt0rGIlssrlAQOq6zlqlsxEKWi1kuXt+CBTzGgpIGgs71xdy2jPBW1mFJJffl&#10;fovXc3kpt+V543neJdx+UUkzt29iRcBj8ToWcpkchXLm6BymA4zITE7zM0bRXWh5GD97qMn3f4D/&#10;Stpp9TdLhWmlnRd+hBnz3mcFuI9OxnpYY3I4c2G17jMf1thqjas2/fEmH2b4UonVS6A0SPeSEQwG&#10;IZ5IeAXwSAhqwmsHWOV4j6eAC2LLbkuZi56GQBbYvKcUjgRXfdHjPHjvMDQyzIDssY5BoSS8gljM&#10;STTHcNlYBZcrxrhJkQUzFfkZgKXCCnVbPRflEwsnNVHPWo5xdoA97a3QekKIwFJl1XIscAWwGZgh&#10;ZTXwChYLMjOUkIA6/QEo2W0baH6VNoAtoAWhA6cdBAQhMzWkAZg1IwG2hz3nNGDbj/VfhDkf1xsV&#10;JrCmq4nH1tNH6tzX53nZPQe+ETn4urwCX+Vm4721mahYnYac5RlIWZSOJXEpiI5YjaDQVLj7p2KK&#10;11q84b4Wk9wymGIwj2G86JyFl9wKeKwyQr4eL/JGeInnHM1rcKB1c6KNG68I2EyYt2FS8HYq8nZa&#10;aD3qtwNvRdP2UT2mzvmQAH/E/PdDuGrII+2zN29U3xVfI0BdNFKlDKovbWs0Q3msLKgVsrCMQtpV&#10;qaXUs5RgsRRES8oJ8IYmAtqIeEJpgtNLWApSRXwlt6lisNRybbO0itBp3h5mu3okcHrphnbEl7fz&#10;2KoYuF9ZM5ZWNCN+YwP34/oKhc7D5dwugdsvLW9lEOYN3EeVAGNZVRsrIjWgHUB0/kFE5rLMOUyr&#10;rZydnzWLEKcR4jUHTNeWcmM1cKl1WgNZngV4cuxu8yDF5Aja6DDaaLocM45agz0I7mvMhV9hLvyK&#10;DwFmmJzYBrBxewJYwP4rxPxdnwVYQI8oNN3bOMIrBR5PYBUTVLpRhXlfGFjdrXKchwW0NagkD2MF&#10;saYNxFRkt1zO51LVOU9oBbaB+BmYjVrbYrSrBbLyYSnxc7EB8+AggJ1XUO4zTP471juHN7tGYfFC&#10;1Edr7LOsr6LUmidYli2VGlrqOpE13gTmgQYoqpGTCc6z1PIJWi/ABa8tBL+j+moFKwFV15Fsqqy2&#10;8s4JLP8IsH2bZ+MpwOaYqhRMlxJtMhVXT1WN8WTN55mN52ckw9t/MU5WrMStikW4vCEe1ysScXNr&#10;Cm7uXourO1bjEqdPb05Hc0Uajpel4qfitfg0Nx070zNQvjob65ZlYvXCdCybl4PYqGz4h2fBNSAD&#10;M3yy8Da/v9e9CjBJtTTDjMlWhaXvIWgzJqorKYI2Wo/xyUbP20cLvR+uiz+gTaSFTvoCgRpgQYDV&#10;dROhlt4sqlS2VOqAufFnr2MezBt+XtEJqtoJqhujtMYAIkWNp5IaOCsJUlULlnI6gdOCMGEjgRNs&#10;XL5sYyujDcs2tXF5i1mXsKkZiZw2scmKpM0sGclVJ5FYeQoJVR1YVtmOZRXtSKxq5X5NPI6O10w4&#10;W7lNh4nllSeRxH2WVXFbs17bNSN5awevuxpxeYcwh59hThFdRf5R5ulMD3KVKx9FTBYBZ+qgbrFA&#10;5sRqnfYlwJ5LPjEjuGYt+BDT5uw336Fa8ydH7cA7dDdvhtraHOh4XvPfiNcJsCB+lfC+JpCpwgLY&#10;QMx7b6J3OSZ50U0ZkK2YwNx4omcZf0Mut4NsAFZIifmbqqFLuTJBnkCQFROlygTZ0UBrCxvITnRz&#10;Kh04P5bbWCBLlS1lttSazNH56cEMB0+CTSHVg0V2RTaKTUUeq6CIqAX7ueig+Rij0R+zVmIsPbcB&#10;2Md6iEHP0mqcsWmMEmhSXCqlaRiygfssjAbSQCvGMxwJ7jgbyALMgtgOtg1yAmhGSPEmN4orIG0w&#10;T2Cu/BRgVRA2gAUEt1EI4GevQRWJjmUGlzDfddQ4a48cjPZg7Ud3oUfOpk4PR3PZalzZsBSnywjx&#10;+gScSZ+P9tUxOJs1BxcLFuNKSRKul6/E7U3JuLN1Oe5sX4PuXZnoeS8Dve+txZ1dGbi+Kxfnt2Si&#10;beNa1JSm4nBRKr7IXYN96WnYtjoL5YnpyI1PxZqFqYifk4q46EyERWQiMDwTXqF5mBlaimkRlZjC&#10;mBG7Hc5z3jet0O4JH5vhjIG0kEFphxDM3DdUueEaqnIqwc74GTG0nQsKjjMPPUH1raFtraU6Cl4C&#10;WknVqyB0CgJlwUNAq6h+BFLAJm5qRRLLJBuoAkvQLttMADe3YTljGSNxUzunT7E8ieSNZwjkGW53&#10;2pRWEGpWAonmmDwet08ksEmEfMWmM0hmJHH/JB5XsXxLO1ZuP4X5JdWYU3iU1878mjGv6Bjz42OY&#10;w88Ul6eW7KOmC0t9zBoookpNI8I0ekt95FLh6XP3Y0ocLXQsFTiKFlpddGosNBBThQWwvUXaFma8&#10;Ou9be6PWRKrwJC8GQRbM9phAWAWuHWIBPIGgC24LYDIwAnAxJpqcWfN0pxo7YQNWADvaAFap3Nne&#10;ZeVE2z1OAI8otAWyg5sgtlltQmyC97Aj3aODLDettYMzOZ2VhefCAudi7LQFGO28ikk2V1B9HX3z&#10;qBwCmBeh3FfdSARWYXJdgSTg+AWMqJ8NTAGrELwKC1RLlU1LsW07ezgGMA9mxaBjTuIx9ejdJD3w&#10;LmAJ47MPBaj1eaSl2Q6s7Zj2ZXa4rRFZ/LJsAI8lwKPd0vHf35yNaTMi0Lw+BVfLl+FsyQJcW5+I&#10;5rgQHJw+Hcfd3FDr4416Px/U+/ugMTgAjeGBaIkJQse8UJyKD8O55AhcWRODW9kL0Zm3BHdKE9FX&#10;mYz+LSsxuGsNht5LZWRgcE8G+vZk4s6ebNzatQ6Xt2XjzOZsNFVm4fj6XPxYkIvPcguxO6sAWzKK&#10;ULa6DNkrNmDV8nIsT96IhJXbsXD1LsxL2YfZqz9A1IqPELHic8Ss/YFW8yDicg9jTr5u/GqqMPNP&#10;5ZzrqbKEeNkGAkPruowQJxBo2VYprgUYp2mVEw20TYS4yUwnaf3GdoLagZWMZEK4nNsb0DdpWiB2&#10;MAQ+weZ8MucTqdpS6eVbBKkdZAIvgDefwYqtp7FiG49H5V2x9RRW7zhjnMNcAryorJq2uh4Ly2pp&#10;/5nTU5Fn5xPiXKnwYUQyHzajw9TFlPyVeSDDfTFVmAqsRyenzd5jHrl8VwBHUIHDLIBfUf+7hq8+&#10;A68BWAqs+4r3kjXYw7LTk3y4zFthV+VyvOLJaUEseAm0ALYr9HhCbYEsG02ICa8aw6wcmaJn8mQC&#10;ShU24Co8pcbKk7nclVC7MFhaVltwP5s7ax+qMHPjfwXY5M1u6qoiwCHBczFm+gIztGussdDrCK4A&#10;5kH1VJCtu0fwjmeOawAidOPtI5AIoZRVMDowxpqSUBLAcVRhO6gCTACbLiAdQ/AzpOJSYCmppboM&#10;M21Z7onqkLcBbIbJ2aB9Fl67bbesPAGm9TaPH5rnl3NZC66jBcljDpGBvwjg6WFoKkujwibicvkS&#10;WujlODUnCvXT3dDk5ocWRrObD5pd/dDg4oNaV0/Uunmi2tWDQcAZdW6uqPX0RI2nN6r9/VAfRsjj&#10;wtC8IBodCXNwdhWVPTMBVwtW4daGLHRvzsfge0UY3l+Gu59U4uFX2/DLN7vw5OsdePT1Ftz/bjuG&#10;vt2F3i+24c7HG3Htwy04u2cTWndsRs2mTfi5Ygu+LN2C/UVbsKtoGzbmbkNJ1lZkZ+xAauZ+rMz6&#10;CIk5XyIh92skFPyIxbSjCwvVQkyFXn8Mi8prsbicFrtceatyUkup4yvbaKnbaKllowk3w0DM+SQF&#10;AU5WbKTSClZCunyLYG3jckK9mctZJrGUUhu13UKwtxBgqu0KloJ2xTbOb9WyU1i1nQDLOhccIrgn&#10;jN1XXr24tNG4iblU49msmJQmRKYfMM5DAGuAh/JgT/UJL/zAPKE1Xc8iE2A9W/wGAdbrgWShXw22&#10;ALZU14pJnLY/cGIPqbByYaPKNnCfArwer9hKs5wheK2wA2w1ZpkGLcHLUo1cJlfWMkFswLWU1thq&#10;rpMKj5MKU5H/FWBrW21HmJXK6tVWzyqwbLXyZxcC7OsTA4cZizDGeSUVKsPkvw5eFsDmmV9/Xoga&#10;rPghHQmNI0ERmOMDCQ/BNLZYgDLGBZZjbBDzzyBup26WoCqz3QSF2ZZfmLHRDPPlcRm/OD1AYHJZ&#10;WWJVDNzXOnaVBbGC+yksYLmvDVwnVSbcXqWZZiWg67UUmF+MFwGmFRlrLAoBfmcu3njTFzX5ybjB&#10;3PdCxRLc2rIGp+bPxokZnqj3JrT28ApgGYgmRotPMFq9Q9DCaPQORgPn6zld7x1KxQ5BLZfV+4Si&#10;jlHry+WBEagLiUZjRAyaY+egZe5idMQn4dTyZJxeswYXsrJxraAYN8vXo3NLBbp2bELvnu0Y+Hgn&#10;hr98D/e+2osH336A+99/gEc/f4jHBz/GoyNf4OGxL3HvyOcY/PlT9Hz/Ca598QEufvoRTn3wIZr2&#10;7cex9/biuy378cnGD/Heho9QVfI+Sos/Qn7JF8go/hqri75FcvEPSCw+gISSY1hQRBteUoclap1W&#10;C3JFExYxv13CiFd+a3LYs4SbsfkslhHAZVsI7NYzhPgsYbUF1XYF12tZImP5Fq4nuMu3EmIq7yru&#10;s5Iwr+L+a7h8CS3/AoK6ZH09lqoyWd/C6RamAurGOk5ncZS58BEDcJgAXvEdfJO+NoNc9HCH8wKN&#10;kRbAu40CW+/5sl7xo2GrJmxjpNUabfULWxbaDq691D0osF+lAr8iheX9qJZoNW5N4vQkAW6Ul/cn&#10;S9P9ZACWMpMPEzZo1e6hMFBLkVnSPgvmcQZWCguXjWWpYZzqkrJyZcFsQSz1NfmxQPakGqv9Rq+d&#10;kiKrYUvDnQmzo0s2nvP3nQ3H6Yvopwmwe/oIwHqAQSOQTL8vLa7UUqo6lpA4SlkZ9lzXyQBEwAPX&#10;E+AyAky7TYgF8MRAewh0AVdp5cVSTFUGDAequ6O9kYyVwNO8WcDaw1Jbewv3BP4QTlwuaKXaBlyj&#10;3nYLbamwAJaFtvriMvGXyXPx2hs+qM5Lwq3KJJyrXIzOzWtwfvECnJjljTpPf9R7+RtwBWqdbyBq&#10;/QNZEmYf2mnfIDT4h6I+gCruH4FG/3Da7XA0MBptZQOXNQVFoZkAt4TGoDV8Ltqj4nF6diJOzl+G&#10;k0uo+PGrcGpZGs4kZdCSZ+P8qgJcSivDxfT1uJxTgSsFG3GlaCPz8024vmkrOrftRNfu99H/0acY&#10;/OJzKvY3eHjgRzw+/CN+P3oQfz9xFP9WfwL/1ngY/2w5gn9vOY5/NJ7A7/XH8LjmMO4eP4LeQ4dw&#10;/adDOPfdIbR9eRC1n/yMQ/u/xzfvfYOPtn+HXTt+wsYtP6O04iDyyo8ivew4VpceQ1LJUSwpPoql&#10;ZTVIWM+gmi+tkHqfJNjMmTc1ULlp02mbE6nERpmp2CuMGp806rzCKHkbl7UQZMJKyxxPu7+cLmB5&#10;BXPzcoLMHH5RaT1tNFW4QI1ZNgVO+ZEK/B38ln0Nz6WfwXWJXjywjwDvxgwCrBcgvBO+A2+HaFjl&#10;NvO4oT3sjxxaXUos/xVghkbYTeL8KwT1VQOsrDIB9rGH5i1lVqv1eOXCttKJ25n3oDHGq8FSwBp4&#10;lRvLVstOC2DLXmu9xmGPYag0/crKhQW38mSqtZ5ldpCVtqm2HWqps71hy9EtG+MEsJ9fHBwEsAZP&#10;u2dQsqlWej7XPvqKOa/VYESACYsF8DO5LuE1wLLUckeC6xRMyAjvBOYhTwHmvA1ea7tKlpVw4PQY&#10;wjuG8I4N0Oguy3qbBjB+uQoDqm3a0b6MX/o4A7CU2AYwr1MNYWawCMM4CFoQ2Q/lwGPc1uJPb8/G&#10;W+/Q8hatws3K5TgvBd60GpcTFtEWC95AKinDO4hBVSWwjf7BaPYPYQSjSfNU3ya/ULQFRKKV0Uy1&#10;bQwkuEERaAhmsGwMjERLIAEOIcAhcWgNW4D26CVonx2PUwuX4/SSVTibkIYLyZm4sDIbF1fn43Jq&#10;Ga6nbcCNtApcy6zCjexNuJm3lUq9DVfzt+Fa0U50Fu1GV8k+3C7dh87y93F74we4s/UD3N7OcudH&#10;6N73Ofo++QZDX/+M+z8cIeDH8duJavytrg7/1tCI/9HWhH+21eOf7Q34jzPN+PeTTfjHyWb828lW&#10;/KO9Hb83N+NhQz0Gqutxi/te+vko2r8+jJqPf8bB/T/iy90/YM/W77C16kds2PATCtf/gMzSb5FS&#10;/CNWFB1GYtFRJDDipa7F1YgvIahqYFtfx9ycoNMuryDsC4uPYTEriORNzMErGw28i0sb6AYaMIfW&#10;f05+NWKyNX76J+bA3yFAfcHLvjRjo/Wklp4dnqEXAmgwR6QFsOkHZryu/Jfwamy0GZNug9gOsOmu&#10;JLBPwwJ6IoVqksIGsT0EsXLkEYgFLm20nmCzvxRC4yXUvSQ1VsOWZZ+lyoRXEBNgC2ybAnvpIR5a&#10;btMlZSmxHhxyYIwlxA4Mq9GLLLopJ7blx7LTyollp40CB8zBWFpoKfBYWsxxBNiBAI/10c1v9fVa&#10;TwRZ8Aq4cTb4DIAEVvAaC01lVEiVTcgC/0sYBda+PIZDENWXxxtF6MYSQgepr9ScX7alutyeoX5d&#10;q5HMBjZLo95mXufXflbIgmtwiRnzbBRYH1g5wzqmCAT4nTi8/qYX6gjwrcpknNsQj5sbVxHghWj0&#10;DCKYYWjwlR22W2QqLlW40Y/QCuAA2miqbytVtkXwBhHUkCgqbRQhJbAMKW9zcAxagghuSCyXz0Zr&#10;xEK0x8Tj5OylODU3EecWr8aFpWtxKSEDVxKzcC05F9dWFuB6agmuZKzHhWyqcO5G3Myn+hbuwo2C&#10;93CneA/uCN71H+JO+Ue4XfExujZ8gu4NLCs/RFfFJ+ip+JTTH+N21Se05p/h9rbP0bX9C3Tv/grd&#10;e79G/wffYfjTn3D3ywN48N0RPPrhKH45VI1fTtTit9o6/LW+AX9vbKSKt+A/W5vwnwT9n631+M+T&#10;LQS+Hf8824q/n2rCb60teNLSjHvctreuEbeO1RP2GrR9V43qr6tx6Itj+PajY/h433Hseu84yrcd&#10;RW7FYaSVHcSq0sOYl/k1Zmd/T8Cp7mqNzjuK+czb5+YeN9ZZD1iEpR9GUOpP8F9NeNWARfX1WPSx&#10;eaeXnheeOmePaYF+Ry/PU/4bsck0Yr2h/FevLOJ9JoDNQw68n14zNlpAS32Z59qBpQMUwFJiazwD&#10;oWVMUIMtAbWC81Ro5cvm8VMBTAstRgSw4DUjugSwQDavcRLUgtdSYLsyC3L7a4qtKKVwUokFr8Lb&#10;AlkvJXBgHiw1toIu0tzPtM8SJbccPOfuF2sU2IE5sKN7pg3gPIz1FcCsYaTAUjRCJgU26kvwnoYN&#10;YAFrbK1lf0eCX9gfQvCpAuA6qxKgAvPLdCB4Uu9xnBe0Bn5bafbRcW1h735SmIEbNvVXZSA7b8HL&#10;L9ZXXwQdhVe2eXHeaNc0/JkK/Nob3iYHFsBnKxJwUwqcuAAN7v5ooQVupkW2ctxg5reBqKF9rmXU&#10;+RPmgGCCGY6O4Ch0SF1Do9EeHouOCEZkHK1yHDqi5qA9jBE+D20Rc9AcPscA3EaA22KX4OScZTg9&#10;fyXOLqZ1j0/FhWUZuJiUjUsr8nB1dRHOp5ThbGo5Lq+txLWcLbhJeDsJb2/JXnSX7Med9e8T2g8Z&#10;HxFaqm6VAP4IPVXMizcS4M2MTZ+hZ9MX6NnyJXq2fY2+7d+gnzGw8zsM7voBQ+/9iMG9P6F37w/o&#10;pbL2fXSI+fdRDH56GAOfH8bQF0cI+RHc+/YYhr87jkc/1uLXo434va4Zf22kWjcR5tZT+B8dJ/HP&#10;Ux34z7Nn8D8vnMf/deEs/q+zJ/F/nDuJ/zh3Bv84cwa/dpzCvdZ29NY34/rxWrT9eAiHP/kOX+35&#10;Ch/s+Byb+FlKCj9AVs6HWJW+H0tSd2PO6vcRvuJD+C79EJ5L9DTSR5g+50O8E7cfb83ejTdjd+JN&#10;5r5vROzAa6HbGVtM19HroZvxasgWvBK0Ga8YBa6C3gJqgvefGlI1Xl2uTfeVREKNqqZb1Jv3jw8F&#10;hhCbt7rYHKj1cggKhAkKGsN6CQTXCVQCLGjVjSSABa7CejcbwVQjlrHWNoilyOYtMwoqL7cZR0VW&#10;67W2NfCaoAIzLFVWaGwG+VRDs61h6zkXf+bAUwmwywoDsKOtG0kP5tsB1lBKQSy1MxbXZpOdgq1S&#10;87LMlmIKUq77/wDYqCe3NUGApcZj1ThmPy7hFrQmtL0JHke2mWEawMwXL+usY7IiIMQKBx1P12gD&#10;2Lyvi5XRGK8sjJYKU4H1LqNXqcAncpkDbyRElctwY9MaXEpaiDoXb7T4Ul0DwqmwlhLXUn1rfP1R&#10;4+NvQexHNSbILVzfStvcEhyJDgJ8KnI2TsXMQUfsbJyMnoNTEQtwOnohOqLnoy16AU7GLMbJuAS0&#10;UYE75i5Dx7xknFzACoS58LkEgpyYjovLs3CFufD5NUW4sCIHl5ILCHEVrudsx4387bhdtJ0KvJvq&#10;uw89BtiPrdj4Mborqb6Vn6J7E+HdQpC3CN6v0LP1a3Tv+Aa9O761Ytd36KcNHmAM7vsJ/ft/wuCH&#10;BPbjY7j7WQ3ufs74rBrDnxzH0CeE+POjGP7sGPreP0TID2CAYA98fQyDX3P9tycI9wnc+7Ga+Xg9&#10;Hh5qwKMjDfiluhm/1jbjN8L+e2ML/tZC1W5roU1vwf841Yp/svz3Uy34a1sdHjfV4GFdNe4dP4ze&#10;n7/D5c8/Rtu+/Ti6bQe+q9yKfUWVqMzZgJzV65GcsB4LFpYgak4hAmJL4BK+AdNDqvAGYdNAjAm+&#10;/P19q+Dgu5G/+2bey7zHfLfAwX8b74ttFJgtvJc28T7eyPuOEbCF9+hG3ksE0jyMQxgpVBqgZHWZ&#10;8p7T+HxOS4EnEtYJZtw+FdnYZ0s5lf8aBRbAXpbyyhqb5ZomlE9ttPJeKrKU2YBr5b5mdBe3MX92&#10;4K1c9ynIDkaJNU0r/a8Az/KbA4epSzDWZSUXWADLQuvFcnp7hRnzzPxU1lTqKADVr2umpZgMwScY&#10;/xVWA6wNvJH5ZwA2dlgqzNJRFlgVglFgnYNfLENfsCNhHufHfRjjpPK24wlye55sQqAbVeax9EMw&#10;j3dgDvwU4DQ8T4Anve6JYwS4k+Ceq0wcAbiWADd7M7elPW5nNAtiWud6QlznE8DSAlgNWsqDG2W1&#10;lRsz722jEndIfWNsAEctwCkCfCqOMXsRyyUsE3ByHtV3QRJOLVjOSMYZ5sLnl6ZQhdcS5LU4vSwd&#10;l0pL8fj4J4RkDy7mlOLS6g24yNz4UkY5rmRV4do6qnLxLtwq3YtbZXtxZ8MHFtCCmDD3bKatphL3&#10;bv4C/Vu/Qv+2rzBIiAe2f00FJsy7vrbivW/Qt+db9O/7HgPv01Z/fBj3Pz2K+wR38MODhPZnDH10&#10;EA8/PYaHHx9neRwPPmN8Xsuow6MvGvDwqwbc+6Ye9xVf12Pwi+Po+4yQf3GUeTgrhW+47/e1uE8F&#10;v0vQh344hqHvjxD8gxj+lpXHt3QE33+NBz9/jUcHv8TjQ1/g0c+f4sGP7+Phj/vw5OA+7rsLg19u&#10;xZ0PKnF5ZzFOb81D06YCHCjJx5fqR1+bh4qVuchdmoVlc9MRHZ2BwLAcuATmYKpPOt7wSMUEipOD&#10;6zqMohUd4653ZBXwfmAeagZTEA4q41gP3u+2riKNj55IqMZTGc0TS2Z4ZTHBFaxFBtTxBl4LRm1n&#10;llGBBaMatExomvBpvdbZW6XHc5+JBHa8oNW8jqNxF6b9SY/yKg/mdUmVbSBrZKQZYEWIzZ8uMJ6b&#10;6TsXY/WvDC6rmRirEYsyTVk3FlreXur7LMACUTWdlI/QOQTKWnMdITR2V7bXKLE9LHDt6vwHBWbY&#10;ATbHIMCme8rAuYmxlduzJmVt6ch5J38CbT+mUWkBrnlLre0W3jSwqdGNFsUO8Bgv5Qxp+MubczHx&#10;NV8cyUvG7c2rcX5jEgFOwSVa6HpXHwLMHNcnBG1UYqlsIwFtouI2+lm5sOAVzI3MjQVxrU8QlzE3&#10;pho3hzIfDotEO+30ycj5VF8q72yCPGcRTsctZrkU7YyT8wjygmUG4jPMhc8vXYOLiam8hrU4m5CC&#10;iwU5GGzYi7/1fI8HP7yPM7TVl9dW4Fp6Ja4yrmRU4mJmFc5lbcSFnM24mLsZV/J34GrBLtws3Y1O&#10;KvTNsn3oVK4smy24N35CoD/FIGEekgrv+hZ9gppAD7z3LeM7xvfo47qenV+jh8t6dn+PO3u4/IMD&#10;uPshYfzwKBX7Zwx/dBj3CPT9j6tx9xOqNaG+99kJwl2N+5weViXw+Qk8pJrf/7QaDz6twb1PqNSc&#10;HuIxhvYfxBDtex/P073tM9zZ+AFule/BtbJduFK2DZdLKnC5oASX1+XhUm4mLhWuxbXiNNwoWo1b&#10;61fhduUq9G5Zjb6ta8zgmaEdq3jtqejdvRa3d6bh6pY0nN2UjrqyVTjEivrLtcuwe0UCNiYkIGPu&#10;YiyPWYb5YcsQ6h8PL+9lmOG+ApNdkvHajDWYND0N42ekWs8F6DW0szLMgAk99jeK0I92JxtSVAKv&#10;/lonWtzxhMsArDYjTyqw1JcwqxSwE5kDTxDAxj7LKhNWhlqoTT8xYzzBtb9j3UHvWde8unPVjWSs&#10;tAWxGWAlgNW7IoCnei7EmGlLMdpN/4uUwVqAG2jwv15kJ3hlKwy8thxVgBAUY1ttKmzstKxvIEFi&#10;GDVWOQIq13OZfZ1yZ7N9sKyMlQerYUxhWW+BvonrtnLdZpabuUxA24A1YamzBbDAFfSC2jqGxkOb&#10;F7nrA2s0Cz/wGAH81nyMfzUAB9ZRgbeuwMWNy9G5jfAkL0Ktqz+avAimdyCaCWczwWymArcEPG2B&#10;ttRYLdUEl9vUmWUhqOd2jcyNG2i/W/yVH89Da6Ty3kW0zlTgOQI4Hu3z4nFyPmNBPE4vJMCLVuD8&#10;IkIcLxVOxZUVzIWT03E8dTEGTu/Cr40fo2PNOlxJKcUNQnw1YyOuZlOFczbhyjpG3lZcyd2GawXb&#10;cY02+3L+VsY2XC0kzEV7cIt583Wq9VWuv8K4SQveWfYBAf8At03jFxWb+bJy5m7a7r4dXzFfpvXe&#10;+RVVmpAT6h5C3fce7fa+n9G75wf07f2R07TT+2m9P6Bav3+Q0wcwyNA2Qx9QXWnL78uWE9i7HzGX&#10;JvQPPqEdZ2n21XHoAvq2fo5e5vF3infjNq//ek4VLq0txvnkLJxdsgan5yXyO1yAxojZqA+OQl1Q&#10;KGqCg1AT4o/6SFaqMUFonsMKd2E4ziTG4MKqGFxKi8W17Dm4UTCXn3UhblXEo2vzMlYWSbizNRGd&#10;m5fjstKnilVoLU5GTUEyDuSswOepywl6MioTklBAl5QSm4T4iOWICU5GkN8KuHutwlTC/qbbCrzh&#10;koJXZqVhgvNaODqnw2FWNvT6nFHOuRitxwbdpfR6WEHdl1RVwU5g1YDlSJitvJhAEu7xqgTM0276&#10;EwVZaE0TbFpp/Q3RaDIpe66uJ7VeG3gNxAR4sttijJ4Wj1FuqTxhukW4ZNyfB9HD70rkCbBRW3UX&#10;MceUCqtPWI1a40wubAFpBm4YYAmRCSqsvaGL8wbgYAJrmzeNUwL62VAFweMrT3FkjiJ4jfpSiUcA&#10;HYHVCjvARp3lBGTDDcDMHajA49TszppsNAH+8xtzMe7VQBzIW47b21fgUtUK3N6Wgiur41HtYhu8&#10;QYVt8JZNDrAApgrbo9EvhNAqLPVVjix4mzjdFhCK5ugY1ISGoY7TtYERqFH3Em+8U2HMh4OZDwfO&#10;QVvQPLSEL2JuvBwn56zEuXkrcX7+GpxclIpT8Vk4uWQl7nxWhf+z5yA6d5bglLqZ1uTjfHoBLmVt&#10;MAp8JYtqTJCvE+KbBPhm3nbcyqetLiCgBFfdTbcJb2cJIabNFrhXC3fietFOTu/BjeJ9uMH1Jkr3&#10;4+b693GTVlwhsG9TsW9sfB83qOK3S7/A7YovCQDBVj6963vGT+jd+bMBu2/PjxgguP17f6Zy/0Al&#10;tOYFtD0G9gl6KvxeVgg7v0UXwb1dRXA37EcnXcNNXteNvC24kl2Bi2tLcCGZn5lpxQW6kzOs6Drm&#10;xjNFWYCOsHloC5tDxxPFyjKM3z1/C88AVHv6Mbxx3NMThz3ccNjTHYe9PXDIxx3Hg7xQG+GLhrgA&#10;tC0OQUdSCE6visSF1Nm4ljUfN/MJedkS3CToN6uW0pEl4PqWJFykup/avAptVSvRVL4SDSWrcKRw&#10;Fb7IXokPMlZjV0oKqlamID9hDdIWpWNpXBrmRq5BREgyfANWYYbXGrztnoLxrqsw2nklXpy5Bi9N&#10;T8GL01fhear9n2esxZ9mZuPPzuvwgksuXqTKv+CWgxcI6EtU6jG09I7upRhDJscLYMI8ltbbngvL&#10;LT/3pttCjJ4ezxOk0kJnsQagVOvG1xseqcB6e4WV51oW1wBHiIztJSjG+goYLrMDZgZ3GCUljIL8&#10;mfUWsFouyy3o7Ovs+xB6A69lm62S4S8FFqzcxg6wKgRtPwKwdQwDMPNgKwdWrmABrH5g/bWG02tB&#10;BDiZCpyMi5XLcYtW+vKqJajW0EkziEPwBtpKq8GqidA2+4XSTodaAzkMyMqPqcC02PWeVIPYcDw+&#10;UI77daUYOJyL7h/W4c6XtIC0ci0L5tPaZlIlV+NcRhJOpyQy311BaFfhZPxynGWNf35eCm11Gtrn&#10;JuLylgJc3lqCjnnLcW5RNvPjbFxekY/rKetxJW09rTRBzqwgzBtwTZG5kTfjFlzNZGRtpQJtxdWc&#10;LbiUvRmXCfhVWWzGdUJ8q+Q95s+EfL1s9vu4XS5oWVaoJLCy3Rs+wfUdezF88GsM/fwtru8m3KUE&#10;rvIzph6fU7G/5PRXBP0LKtqnJu4QSkFuBW04c+6urV+yFPhfoWvbFwyq/dZPDLy3eN6bvI6bJbyu&#10;/M2skJgarC0lWAW4uDIHl5IycZ6u5MxSgrSI39ncpaYtoSNmMdoi5qItfDaag6PRHBDBipW/i/k9&#10;+Luo+88rGA0enHcLoLPyxQkXLxx38cQxFw8ccXHHEVd3HHJxxQF3lr6eOBpE+EN9cTzKDyfmUt0X&#10;04UtC0X7Cla+a2JxNj2OqcpcOpmFuFbIWL8QVyrnmbhWsYRlPC5sWIoz65eipXQZ6qjsR/JW4kBu&#10;Cr5MX4W9KSuwMTEZRfHJWMvPkjRnGRbFJiM2chWCglfCk8DP9F2NyV5peI1COoFiM56iOolprQOd&#10;8UvMzcd4rye8UnCJLIWJyvzca+4LMGbGUji4UH099BQS80Y/SrVeXGfss9TSBrDs8r8ArJZpAWvv&#10;5xVYE5izWrDZgSJwgk5hs9EGQCkm7bhpmLKtl4rKPtvBHRcoK00b/QzA9mML+n+FXRWDGVZJBXbS&#10;eGg5CgOwbE06nn97AZzsCryNFroyCTc3ryTAi6jAPmhgTf4swGYoJW8KM3hDpW4UG8D19pvGPxCN&#10;niE4Pi8EQ+eKMTxcgv6BIgwPVODJvU3oO1KE1jVx+HvnHvzeswOPb23Gb1e34ZfaLTjFnO7Bia0Y&#10;PFaJ+99tQd/X5cwzy9GauhIns1J5o+TgXFEGzqzjzbw6ixY737RUX1pTiItpzBPT1+PcmiIqSiHO&#10;pBTjJKfPcPlFwn2N8F5ljnzZbrcZ12i5rxdocMgWy2oT6msFO3lT7sJ1qrQaxq5TEa8V7sHtL97H&#10;//lbHf7v/6MFf79yDDcrP0AnFfpO1Yem68r0OVdYMHZWfGgLVgLc7s5GVgKM28y/uzZ+ypKqXvkJ&#10;91X/9X7CS1dQtptOgMrLa7lK5b2ZyUqJ6nspJY+VVQ4uJ2YaFT6zdDU6WMGZPvRYpiRq2Y+cg+bI&#10;GDSHR6EpOBz1dDx1dEiqUBtsKU6tt9IcpjyslGv5u9ayrPb0NaPtGt253JXK7Upw3dxxzNUDhwn4&#10;4VmeODTDAwdmuuDgdFccUsxyxUFXZxzyprIHueFI2Cwcj3BHTbQnGubTwieGoX1lKE6nReJMJm18&#10;3mx+lwtZMS1EV/lifheLcWvTEtzamIg7m1bw+1hOpU/EtapknN9Ad1GahOYSWfkk5uzL8WXmcuxP&#10;ScbO5FRsZWQtTccbzK/HuJdbA0CUG9sBft1lHkbPjIeD61pr0L/6pdT9orHE/kzK1b2j/HdEgS31&#10;NC3HthDQpnGKcAreiYxnB27Y1dgAR+ssq2xyZAOs1lv7j+P2BtggAjsSmrcAFawmCPM4f5W2eXUJ&#10;cD/LakuZeZ1qjeZncNC/S6gBiwA7UIFffFsW2h8/5TD3teXAN7eswrXVi1DDH7PRmwrswx+YN4Bp&#10;aTbg2kMNWoSX+XBDQIgVnG4MoEq7haA2OgB9HevQf6cAPTdy0XMtH/1dhbhzMAP1KyPw6Eo5unrL&#10;cKebkPdVYfj8RtRtnYcHNyswMLwF9/p24O5wFf7aux/n169F5wfF+Fv/h7h/Zz/+fosQ7C1B69I0&#10;5oeEeUUWzqxYh9OpuejasgV3dhLIrVSwijKcKiwgxEW4nr6ZOeUWnMkuZV5ZyajABSr11exNuEC1&#10;u5K+EZczt+F6Lq211Dl/JxWGMFOxz+dsxHD9p/jPR8xjOz/Dfz5owp339uNiwTZCvht3yvahmwp+&#10;R6PBqNpdVNNOWvFO2vVOginrfpuVQWcZLfx6m43n9je4/CqPocrk4roqnCe4F1gJXUwtwqXV+Ti3&#10;Ihun1Zi3lMq7aA0dyUq0zmceTAt9kup7mup7KobpR+RcwhuHprAYNIVE8TfQsNYINAWEm4bHBluq&#10;o378ah/Cy4q4lumRbHadjxcrZh+qNGH2YLhbZa2HN2o8fTjtjWp3H5zQOjcf3he050yvapy9cYJx&#10;yJmgz3Ah3DNweOZMHHGeiYMzplHRnWnfXXHUxxnVAW7M1d1RH8XjxfmhaUEg2pbQvieE8TPSvq+J&#10;olOihV83h65sLlObeXQjdGkltPTFsSxj0FkYx1QoGjWFK+Dqn4FRaj1XXkyLbR7SMQDPnIvRsxKY&#10;bKfCSWOGbfCaflT1/drg1ThnA7AttzXgSo0ZjoJPQBK0kTBKK/BskAtchiNzYg3gGKdcWcBSUa1j&#10;8ZjaL3gzg4COBI8RzHXmWDaQ/bewcmF+HLDVLLPOrVyZ+xLk8bxe85yxrwCmqzCjV/iB3WhF3pkL&#10;h1d98X1WEm5voYWuWs6cZxWur1nEH9LbWOjGEYCtAR0NflRj5rm6KRoFbSChDeQ0Q9MmPKkAEUEY&#10;aCzA3a4y9NzMw51beejrLcRQ9TocWxGKJxfLcae3HD2dRejvK8W9C1VorIpD36VC9PRvwFD3BvT2&#10;FeNezzajzJffz8L9+7vQ37sNj++/hztfFKN13hqcTkrFed7kF2ir21PW4NdT7+OfD77G4+Ev8Pf+&#10;b/GP6z/gCkE+n1SIG2WVuNfwER4c/wL3Dn+Mrvf3UF0rcXsPc+TtBGnjFlwor8C5wvW4vI5A523C&#10;2YxCnEorxcXdVMZ9W9FYkoGBY5+id8d7OJ1B2HI38xgW8IL96jrOK7j8cuF208XVRXW/wekrRdtZ&#10;crqI55LS5tIFsHLQeO/LOTxW9npc4jGvaAQa3cPllbl0GRm4nJSCiwmrmP/SicxPYiqhUWxS34W0&#10;z/PQEhZnotkGcFNgpIFYjYhS40bmx3JLanRUP34df886Vs56eqyO8NZ6E04B7EXAvLyp0ATVQMt1&#10;Hl7WNNW62tMDx5hXH+Wyag9Pgk2IaclrnDlPO17t5kHAPVA7yx21BLt2Fuep2tUznHGMgB+fNh0n&#10;pk7HsSnTcHTKuzjy7mQum4bjM6Zw/2k8z3TU+MxEXbArmsLd0RLliZYYd5xa6Idra8NxM48pQPYi&#10;uPmtwct6jlhvlrGprwH41enzMMY5EWNd0+Ck8ZUGYFpnjcCiFbUPsDD22TRWMezgCkjbtNUlJAht&#10;yxnGYtu2MS3NBNEEl5l9bMpr1muZDdiR7UaCy6jEBmCprxq31AmvVupnFFhdTqZjngBbD/rroX6b&#10;AutpDhdLgce+4ofvaVPubFmJixsScVMApy5BLX+celotO8BNvpZFNgM4TBcSQVXtHsCSYSAm0M2B&#10;VGDfcG7L2n5dGPov56OvKxcDnXnov56Hq1uX49jsAHQeycZQTzkGb67D0EAZHl/Ygbb1izFwcRN6&#10;h6rQ312O7p71eNi9C+c28AbenYJ793ZhoHcjhh5vxY3vStEey3x5WQouUImvLs7AqRWr0d26A8OP&#10;dqN/6D3cHdyN3x58guGf30NrwlqcL8vHL8Of45cn3+Afv/2AX89/iXNb8/FvnT/iHwPf4sntb/Dg&#10;xmf49co36Pp0N1OKCjw8+D4GvtmPGx8SuF1VuLGNgFcV4cr6cgJZjrO5zMGp5NeZb59fuwFnVhfj&#10;zJoSWvgynEvZgIvpzM2zGJlU/bSNVP5NuJSu2EyLbHWFXcrQeh2nBFczSnCN9v/aakK8ohDXCPFV&#10;OoxLSRm4xM9wYfFKnF6QyBw4HmdmL8bpWA2QmWdsdGtELEGOQrPGnxNaNWxZ6qseAmsgjvn9bADX&#10;CljCW+tFVfZgEOhaL08DsaCtdiO0hLiO6+oZNYRWUJ8Q0O6e3IaQunqhjvDWMo8+wRz6BC24pmv1&#10;uKkLlZdhSmeC7OqKY+6uOO7qRvV2R7UAZ5xgHHd2w/GZrjhB4I/PoC2fSqCnTSXsU2nfZ+L0smBc&#10;LwxFc248AoJS8YKb2nQEsAWvDWDmwLOSqMDMgd2zbQ1XVF/f9QREavkUYIVpILKprwWqpbSC1wDM&#10;5VbLs0oLbDvwaqEeF2wttwDmPAF2sB3HUQCH0AaHPAsxp828upO4Xl1KBNcOsJMsth3gQNvIGpsC&#10;m+eCRwBeZwE8mRXWK/4G4NvMRy5vUA68CldTaKHdLAW2HilkXmtTYA3gaFBuJQvNm0Mt08+2Trf6&#10;BZh+45PuoTg2zwf9Z3LR15OHu7dLMXCmAMdjA3HQ2x1nv1xF61yMvu5CPDhbjraM2TgRE4TW7Yl4&#10;0LeJyl3KdRUYvroFbZkJOFW8FHfvbMFg90Y8vEfb+vUGtEYvwalFycZeXqQatyckoatlBx4+2I/B&#10;/h3o79+OnqFtBPIDnM/IQntGGoY6d2OIcD+8vx/3zu1HcyUrhlvv4+6jXawgPsLQgw/w65MvafW3&#10;oW1bPv7+4Bs8fvwlfqeq/3L/W/x+90f8e+9P+KXnJ/zj9nf468lvcL6Qn23fLvy1mRXAoQ8x+O0e&#10;dBP43t3bcCmfyppGRV9bisu07+eo6Gdoj88mF+DU8nXG+l9bRVvPfP7cqhymA5m4kMR8N5FpAYE9&#10;Q/t8elEKTs9LwZn5zH9pods1ei1uEeHVqDblwLMZVOHwWDSHxqAlOJoAS4XDrTTHBnEt3ZMd4Hpv&#10;llJfLyqsTXWfKjCXGYX1wnEfWmiqcyMBPq7nwJ19Ue/qbwA8QUhraKtr3SxFPkGFribEArjGRest&#10;oE8QWM1LnUeC0JvgNtVUbGvevh+3VyWgioFKfpRgdywOwvWCMJwpXIDYiDV43vUpwGa8hlqhX522&#10;2LyR0oEAm2cNfZkk+wpiQVBhuouknoJ5PMG0HuaXEgs6G6jGwloAW9ZZgFthGqxsEJuwbTcCvADm&#10;cgMw4ZUKm2kbkI4E1ClY3UkCViGQbfNBCgtgbW9eJieAdX16Gkl/A6MPa3uYwZE58PNvM+ef5I/v&#10;MhJNY8IlvQ9LAKctZu1LgM3jhPaGLNlogayGLOXDQaZvuFUAs2weAZpB2Ds8eJPM9UfvuXx09+Vh&#10;4E4xhs7n41iMP1pTovCkcxMGegpxv2sjrpQn8Vy+aPIOw6FIPwy1FOBhfyWGuyrRf74UNfExOJEY&#10;gd5L6/FoYCt6qgvRuJy5X+wi2smlvLkJ8ZyVaJufgGt78vGgcy/uDu2iwu9Eb+9mPB7aj64P1+PE&#10;msW4e30PHg/uwYO7+/Db5Y/QviEV9298iMcP9+Le4AcYGnwPv97/FIOH3kN72Rru+z7uP3wfj4Y+&#10;JOD7cP8et733KR48+gRPftmL3wc+w6mSHPR8vRn/428/ctln+O3JF/jbgy/wH/e+R/en23A6Phtn&#10;c3LwoGk/Hp/6CMM1e9B/iJXLjxXo2rvBPMBxISEd55IzmA4wp09aS8VNw4X4NehYkID2JQloW7wM&#10;9YS2kdC2zl6Ck7GLcTZ6gelOaqN9biW09X5hrGClusqBCW9gGPNgWmgtF8T8rWpZ+Zr+elbMNd6E&#10;09uL6uuJBiqr8mC9geUEQa6hTZZ9Ps4cWQAL0NaFETge4Yfvpk/B0WCC5Ut1pQLXEvRqD8LrQRiZ&#10;99a4CUDrhQ/VbpwXiAouMyHgXT1xXLC6UHWl0oJe0Bp4BbxeFiGIqdYzZ+HMvEDcLIhgWhKHRXGp&#10;eNFZDztYo7FGFPj16fEYO2M5HNWIpfGVavhR368ZjkgFNuOULQgnEDg1RJnGKcFnQBOUXE/wnKiW&#10;luIKTktlR2DlcoVaoU0rMkuznQ1gqa2jsc+CWNtKZbebvNb0BzPGU3EVz1po00Ite838WY1apnXb&#10;AEwXoaeRlPTr72I8c+gw0s1/yowhwF9nLEPPpiRcrFhqWqGvU/Fq3X0J1bNdSFapARxSXFP6Kwg0&#10;a/YWA6+mBXMoWtRQMtsPt0/x5u6jCnfmY/BMHg6lBaLreCYe9mzAvb71uPVdGqoDAnDaPw6nAmNN&#10;y+mZLfEEmArWVYRHVNxzJUk4U5aAR31b8fD2FpwuW0alicPZuHicopU8O5sQxy3D6dkJOD4vCjer&#10;i/Hk3l6TLw90VxmYHzfvRu3yeWj/KA0PB/fhQf8HGPipCi3pibhTswm/3vsAw1zeP7gNT4Y/xb2D&#10;+9FauJrX8RnuUpXvDXxgjnP//m7ce/wRy48JNCuCng9xKi8N5/fnEFza9eGduDv8Hu4P7Wal8D6G&#10;6t/DyYTVOFuSynO+hwe/7MKjR3vx+NEe/JUVwN+ufoTTK1ahYyEroWUrqbgrrPHgVN+2xYm4vC0T&#10;j2u34bdGVng/l+ByfjIa1NocQXipvifD5xPSGNSHMeedHYOGWEKmPNeLv4l/BJrVH6+RcwZupjtc&#10;Vy/7zPTohAdh9SGsVN9aKa/sM9W3lpVpDRX3GEE+Tsj1ZpYDrs64WZWEh4eycTzPDb/8UIhTy2Jw&#10;eNpM600snu6ocxfEgtZSVGOVuayWYlDtKksugAmm1hvA7Sr8bFggG4BlvV1cqNAzcXKeP24URuJa&#10;QQxWLEzHiy4FGO1TAPM3v7Z47hUp8MxkA/B4qZTyRtOARcvsa2tgksoSNMExgZBM0KAKqp9pJbbl&#10;rE6yvrK59jzW1pilUrbYvlyA218EYFqlqdL2nNmRVlnHeQrwNhvAmia8nHdiaVloe6nrsK5BLdJG&#10;gc2xNRZaw8+Y8OtFfQTY0S0NL09ewBw4AF9kJKBnSzIuVS0zAN/IXMbalwDzJjAP7hvVVR78x2g0&#10;wGqARwBaCXKrnz+n/c1wS6n0iVhf3GnPQi8B7mUOPNBRgKuHUqiMpRi8XUyAS3C6aj5/IF+c859D&#10;gKPQxhutZl4oBk+WECZu07sB3Ydz0XkwkypYhcHWMtQsisapiNk4HcP8L24xzsQswpnohTgbE4/6&#10;2BjcPFqEB7TZ3f2bMdy9gXZ6M37r+QjXKjJwcHUM7vZQZbvfx5ncVaiNmovjmQsxfItwKm8e2oHB&#10;s9vQkZeK2sQluPRTEe7Tkt8dpMUe2oveq1vR2UFrf2snlZlKP7wPHWUpOLWjAH999DXtOfcf2IW7&#10;AzsxzGt4dOVjnEzTgyJUeqr73eGtrAx24C7t/d17W/D42l7m7sloZ+VzesFytC9ailO0yS3zlrDS&#10;Wo7HPbL2O1mRbMO9B1vx70wBbhStQG1QFE5GMvcNikXdkkj0/ZCNJyfL8bilDIMfp6NpdhiOEbwm&#10;wtvi68ffKhg16kmQdabaHqIdPs689MRMFxyaQUV086eVDsBR5rfHnAmai4BTSzTzXDqxo1TSg3Nn&#10;4e7JAvx9qBS/nS/G0TluODLNmbkw9xfAPKb9dUs1VNgaA6wrGghtg1FXa7kUWFFnSgH+TGg7lgZi&#10;lVTz6lnOaKMY3CiMxs2iGOQu1f8m5WAM7+k/ADxh+mKMmrXcdLHYFVgAW90wssEsbQM4BMcEW4yX&#10;dbXDKjDVekyoHUM2w4EQSk3VmmxU2YBpC21vA9soOCF2lBJzuV2BTQ5MgJ0Ct5vSUSD7c96fANue&#10;LFE4SaHVGm2uQzm1AFYrNK/VpsDKE8Z56T1CVGG3FAI831joT9Pj0WUGcuhxQipwxlIDcCMBfmqb&#10;/98AS231EEMLb5I2XwKs0A3D5S3eBDjSG3daM9HXm2cUuP90Ls58sgRDtwrQf7uQ6liIobpCqkcg&#10;2r0j0B4cg9PM3WpYIZzfx9p+qBwDXYUYvFnK7Yvwy+AmXN+TirrAYJwkeG1xCxnzDcino6hGMUtQ&#10;Fx2NKz9l4f7d7ejtqcJAbxV6uipMt1R/dSWOpRHg61vxt/69Zlxxc/hiNC1fguEru3m+HYRsOx60&#10;bKNqLkMrj9temoxHVPO7g1tosffj0ie5ODEnFhe2p+Of977CPx5+hsuV2ahLXIWumkrm53vReX0j&#10;r3sLj7UTv/d+hPMb0nFpZy4e3d9DuDdhsHcLBugmdMx/Xv8MV1bSKqtLaD7POX8xOmKXoJ7nuPV9&#10;NiuVDfyeSvCgbzuGB8rQ21+MB2eq0LQk1rxAoSY8GDe/ZuUwXIahO/kY6itiirAeT2pKcCyWCupO&#10;6+vN38q0ZwSi3o057Bx/dNGJ3Nwdj4tVc3F+3Twc96PiziSweoEhK976MILo44KjHrNwjNAfJZjf&#10;THkFP8ybhUsb56MhJRDfzXwDNTPceEzCyNy3YZYn6nmMulmcd+axnJlL0ybX0ybXGTUV3FR6bi/l&#10;rXsG3BrT+GXZZi03dprnrCP0dTNc0BTpRfWNwo2SSGxcYf3dyhi96srAa/1393OOVOBRLsyBPfQs&#10;MBNj3fS+JTaACZb6VM1DBrLO1mAKY4GN6lnQGVDVjcMYy2kHQSzA7f24AtJApmnbvA1yQWwsNJep&#10;u8hScx6TlcF4AupkQLWFHV6BzVJQS52VJzuGKMe2vUxdNt08w6xxo8wVlANTgce6EuB3FmD0RF98&#10;lp6AbgFcoccJV+BmJgGmjZIC67U5grXZ5MCy0AoBLeW1IJalVi7cyhq+hdu2Uplbue/RcG/caM6g&#10;hV5HBc7H/QuFOL7WB9dOrMZwXyF6qMoPblfiSqEUn8odHI6OQNpA/zAcXR6Mu1cLMNxbiO6uYuay&#10;zIsvb0bbUoLrG4GO8IVoVT4YM9e0wkqNTkYtRF1kFC5/t5aw7MCN1nW4c4Hw91ZgkBAPUWVbty/G&#10;wJly/DawDxeLUlgZLETDogUYOLuVcNG292/Cw5M7cCYhEa1U9TMly/GA6js4uNFY6M6PC9EaOh/t&#10;y5bj7KYcnN+bijNpq5ifLsGVD9bi8f0PcLW1CJ08x0Mq8a/9e3DzyzxcZ/w2tAe3zhah63olhpga&#10;DBHi/p/L0UFoW6Ln4uScxWibxzKatnhuHAYamGY8JuiXS9G8Yzb66lIxyO/tQe9GXKniOT1pk5dF&#10;497ZUlZSuRi+XoKhG4W4PUDb3VeK3o9TqKjuaOR2zQS4iXlvrZsPTizxxMPOUtznsQa78/GPWxW4&#10;WboUP70zFe0p0fjlVDketBXj8bFitMeHG5t8euUcXKuKR2t2JGpXBKI6gcdbTIcWSvtNMJsIaLW7&#10;M45TLU9IlacQ/KmzcHCWO52AgKZKT/fEiRlUfS6rJuDVAlwAq+FLtppqK3jtYNfQfgvgBlYSDSFu&#10;uJoXToBj8H5KGhz1fmiPYkzw0cMPhSaeGzttCca4rGCOmGWNgzZ/kq0nkNQNozyVYKj7iFbaPtLK&#10;dP8QEgOgAVjAPQXYkWqs6XFSZJYOLBWOQYRODVLGJtsqAFpnAexE6K1lPL7UXA1VBlxCTGCNGms+&#10;aAePS+UNtGAWwA5q8ArRtTIvto/Y8iuHgwalGICtkViWhV5IBfbF5xlJ6Nm6HJcqk3B9UzIBjjd5&#10;kQWwpb7NVOFmjYf2oU0eCc7blFhlGyFvIdhtBLjNKwSHQ71ws34tFTgX3bcI8OUSHF/mi+qCSN5g&#10;G9DVmcMbiDfk8RLUBLNi8AjEKeZzbYEROODnias/raBtLUPPrUI87OZNSkWqCwhBG5Va79Zq1UsD&#10;ImejI1LPHNNSR8xDQ1gYrnyVil8evofrP63F2U+TcX+AoNyh7e3eievN69B1rgi/97yPC6UrUetP&#10;C7ogFj0n16OP8PYRjgdnd+D0sgTW+gvQlrMI93qkflVcX4WhU8yrvyzH5dxUVPPc1bNZmcxZgvZ5&#10;Sbi8N5259z7cqsnDmZ+zCPxuVkB0Au0VTCXK8Cst9JWjmeg8X4ohpgZ3+3cyx12LxqAYtLMSsp6Z&#10;5ucJn8NcNhbX9zNfP70Bfd8U4GcvN7SUzMbd3vV42MPv5PNs5pu+6Eibg3s3inG3uwBdPxLYFW7o&#10;rE5m2rAOT84Uom1OiOkSbFY6pNFX7v44MtsV/Zez0N+VwZRgLdOBdXhwIg8/eU1HbYIP7t1Uo2Mu&#10;fr1ehjNZ4fjh7ddxafsS/NZfjuGbmaxYGRfT8fASK42vMnHUi/mu2yzc3BaPgc9W4tbOpbi4cQ6/&#10;31jUR3vjACuAw1zfxPuhPsCZufUMHJ41C4eY2x5ymUFgqeI2y20HWNPKpY0iC+AgF1zLi8D1wlh8&#10;l5WKV73XYZT+bE2PL5pHGYsJ8JRFGKuH+alSatUa618CB+aPZvSUv3JfKwe2D7YwgzQErB1Co64C&#10;mPO0uw7BVEQFgdX8ODO/jZApthNkzT8FWF1IDgROsEuxpabWNPclqP9VONqneTxHW0OWOT/V12rI&#10;YoXwXwA8zj0NL727GC9P8sMnacvQt30FLlck4sbmFbi1LhF16j6yNWIpb7IDrFrcwOttAawHFwzg&#10;Ul5ZaOa/bbTVbd5hOBjuhht1q4yKdlGBpRC1SSE44OtKNckhLPm405mOX3r0yFwCamb6oCMggoCG&#10;4hjPfXFfIvPeMgzczKfqrMetXat4I4agKSza6jqJ4o0fEYeT4XE4Ha7HFuegJjQYFz9fYxqJ+g4U&#10;oGZNKIYvbUY/FW+gswJd3eV0A6X42+1duFBOgP0iUTcnGj0t63nTb8VQVyUend2OU0kEOGQ+WtLn&#10;4373NqplBXq7SnG3bxt+v/sBer4oRhNBOxO3CGdjl9IJxOPs9jT8Nvwe+msK0bw9kfn7TlZQmzDU&#10;uZlAVOHxnZ04uzcZt9uZPvRX8DNtx533ctEWEIeOiDlo19tLouJwisc9yfmGkFCCzcpxdhyaPUJR&#10;lxdLJ1GGe4S19+tMWlsvtKREYYjA3WdFqNcC//T2VJwpnIO7XXl4eD0HZ1bFGLvazO9TjVc17n44&#10;EOqM/ro0phjp6L6Sgp7rafjlWhFOZvA3i5uJh1dy0H0nDcM38nCybDa+eWsyWkui+P2tw+0rKxmr&#10;0Hk1BZ1dq3G3MQW1vu446DIFdw4l4PcBVtS3MjBwm5VZfxHu7FmMrye/iQOxrnhcm4Gh5tXoPZaM&#10;np9WovejJNRGEFJa5Aa1ZhNiwVuv/mVBTGWWNa+dydJvFq7lRBqAD61bjXd8svCSnl7ylvoSZN8y&#10;PDeGimQA9sq2np31LzbvpxKw9mdrNa13Ptsbq8aHEhQDMIPW1SyX4hKmsYLYprhPAdYyKSUhpgqb&#10;dWrwkm0OVFeVKgrlvFRVAW6DV6A6UnGfhn2ZFdY23FYt1P6E308DOSwFNq9CsQNsH4lFgF98dwle&#10;nOiPj1MT0bdN/cA2gHMToSGUAlhjaUcAFrRefsxv/a3QOsUzALepZZoqXM/9b2xYht7rtM+3s9F1&#10;O5c3ciGu8MY+4uOKjr3zaVdpJ29mMz8twv2jpagOkqKHoiMoAge9fNG2a6FR4IFbudym3PwjRL07&#10;ryNUFno2bWccWqi8rQS4PUwQzKWSh+Dch8sJ8C7cO7YBhyM9cPWHdB5nKyFiDsnoo5r/1rUDVyrW&#10;MM8jwDGR6G7keajUAwTk4YXNOMm8uNGfN/8qAnKHFUBfJfeVcm7Erw+Yy1IVm8Ki0E4bfyqaSh3O&#10;XJzHezxEhW5aj5qsuRi6UkWIact7KtHfswG/Xd2DtsIFuF2fh/6hCtznujvvr0Ozf7S5/nZ+ng45&#10;ClVInD8VMAct6sv1CUFLbDjuHKCFVirByqzn43TUe3iieWEAhs8TmoFS3Ni3Al9OfQf1OcEEPQcP&#10;b+biTGqcyU2bPfUWFR800Vkdcp2B6hQP9FxbS3hTDcT3b67D3R/S8E3su7j54zIM387BXSrsmeLZ&#10;+HnyFLRnB+EuK9Lb11bhDgG+fWk1bt9Mxq/t2WgOD8D309/Fuc9jeG3Z6Lu8AneurWCFtxaD9Sn4&#10;0XsKjsa74W5nJn+D1ei/tQr37mTg79fpEJgqHZ8yk7+r1QimlmwDsMKTVtqDtpoVULX3DFxeG24A&#10;rs5NxqyAbLzoVYAJfvmEt5D3eBEBnrIQY5yTqcCy0LnmAQbr3Vfq71UjkwXv05FUNgU2IYi1TDab&#10;ABFgB4ZKY3EJ67hgQkYFNvbZhICW0lr2W/ubRixBSEs8nvuN5/bWvoTdhCoC2zIBa1SX0ww7wE5q&#10;jSbEVkMbKwS9Csg80C+AbQrskY4XJy/Gi5MC8XFKAnq3J+PKBstC38pdhjqC2kiAm4zyMgQpLVgz&#10;wbIAJmzetNdc10QllnVu8eX6AL0zWoPnXdH59WoMDTKHvZHJG4W1Om+qX89tRmNCKK59s9IMrexj&#10;ztZ3MwdPblSha+NaNHhLvUNRPy8SN6oz0D9Qgr5beVQd3rRfpaM2mOfwD0dbqAbv026HxZpopgK3&#10;EqJqXsep7YvwKy30YN16HAti7pUVgX7a42FC1NfJfPp2CZ70bsPVTamo9YpAbWQIemh7hwe2oaun&#10;FE8ubcHpZKYR/hE4sTySCreR+1O5uzeg5xIrgUbmmu+tY+URy0pkoXnDZoMqkeJluEebfa+tDAeX&#10;EbgGVkx3CamGhRK6J6e2oHFVNLpr8tE7WM5Kics/z2MKEoWO0Fjz8oMO83kiCXQkOkLi6EYiWZHS&#10;mZQuwpPhKgz0ZGPoXAHaV0ZYgyt8vXDxkyTcH6YlP1uAjopYXP0ugY4jHY8u5zNXD0OjM38zTz/U&#10;+BEOdRW5eONEtBsGT2Vg8Go2ui9RjS+n4vHFQhxdRTVNpFqysuo+tho/BhCumbTB4dNw8gdWup1p&#10;6Lq4Bl1XWJlcT0H/0TWsNH3x0/QpOLUlCk/u5DHHp7oS8H6uf3AxG7Xz3FCz0p1WPxs9hL/vAuPS&#10;Gty9lo6TaVE4PHkqGmWdPWwWmvDWezBvZgVV5668mDmz+3ScSwljDjwHTUUr4BWciRc9CW+AntUv&#10;4D1OCz1qiv5WxWrEcpJayXoSXo1/tgNsxi3LPpvGJSocFVT9vpYNFsAKKiqXW+BKHa1SSinVNYoZ&#10;TBVlDuxgWqAt++3AY48VwIKU2zlxOydCqdAyhxArnEIIttYTXnuYgR62QR2OhFcQW2/yoHvw1fu8&#10;SszTSAJYL8ce556BF99ZhBcI8EcEuGdHMq5VJFOBmQPbAFbe1EJVVcOUopn2uYkAqxTEzYS4yagz&#10;gSa8VgShwz2YX74zLn6WQKtYgNu3sqnEeejsWcvcqRiNiaG4+S3tV08B+q4pxyU8fSUY/CobDfpn&#10;B08vNNMaPqS17u1dh+7ObPTTvv1+awsuFtLeewWjPTjaeoleSLR5qZ5eWdsURKAWRePqj6m4P7SF&#10;+WoZmhKj8UOoB27WZOER89juO6wwbhfjl/7NuLFzLW/oCBwOC8Ktwxn4pY9qSXX+9Sot9MqlqPGJ&#10;xonFERi6tAEDfbTYtOFdB/Pwc4w3mqJiaaGjURccjuZg3lR0BCfz46m4m/D4TCWOzQ/DxQ9S8Pj+&#10;FvR0rkc/AR4+XoQTc4LQfTwPvQPMJ3vL0P8VlVwvPWAerDd5toZGsXKKJLga0xzF/DgS1QS4rTQO&#10;vzyoojXOx63aVByP9kCDniLyCsJ3s6ehp3UN7nfl4iE/2yAdSx9Bu/bJEhzxnI5GFwLMfLneh3mm&#10;Bm64+uFIqAt661czraFiXkmnaq4hYDno+jIRhxI88fBqEe6eSKd6zkK9ixd+9pyCC1/MwxCt8ZmD&#10;c9HN7e9SRa/sn4fDM6ahZvos/Bj6Nnqql7NCXoNbTUt47DV0AetwtjgctQVeeMTpG2cS0H1hNQYu&#10;pTCHzsKltLk4OmUGGt2ZHxNgqa8ArtNAEk9Nu/NzEmjnGTi/ygL4VNlKhMdk4UUPAUwLTYCdeH8/&#10;N1ovtHNbBQd3AZxvBnDo9a4CWI1V5kEF5b0K5bvGKlPxBKxpsLJAlKoauyyFZZhGKzOvxqunoeVj&#10;A7mfRk6xMnAgvGqxNqqs7RmC1QCteU47hhJcKvD4EbAF+lYzb+CV+hoVJsT2HNj0Y5cS4Hw4qQ+Y&#10;lZNGYr08mQC/EoQPVseje8dyXK1YbjViEWANtRPAUt8RgNVoZcuB7bmwpbz/Et4h0Mic6x8tx29P&#10;qjB0bz0eUMHu38vF325WonkFc5mvVuLhUBGBYdzizdJFVfsmC/X+AbwpvXB8dSChZe7cm4fbhLeH&#10;8QsBulKRhAaPQANwS0gkWghQu96MGRRt7PfF0mV41LOVdpeQdlbhwU/lOBzoh47KRXg0TJgIQD9V&#10;+BEt8a09KTjhyRRg1QLcac/DA+a43V1FhGAzLuQSYK8w/LzYHz16LFKVSU8V+g+X4phfAI4Fh+Ea&#10;c97rH67FpYzldB7RaEqdwzRhE2/MTWiYSwhzFuJJ32ZWGKyceqngX+bgWGgAbh/MYsW2nnk1P/MP&#10;hWaQRVtgJAFmhEQw9Nn4ebxC0eTuj2pXX9TGh6C/ZR0hLcR9dcF9lkmwPXFM+WGiH4bO8pgE6hHz&#10;44HubOarBG1zHA7OfBdNbt7ModWroLHPXswtfXAgeAZuH1+OgesZuNbIFOp6JoOKeY7H3RCC3pNp&#10;eNyUgwNB7jg+yw0HfJ3Re2AVgcxCTaUv7jQlsVLKxJPqHJzwd8Gx6a444saK5IfleHgnG+d+iMHA&#10;5dW05um49u0CnPwoHI+uZeDUkWjcurAS927xfCdW8LdxQQ2PbyAVwFJeTpscWIrs4c7vwBONM6fj&#10;fFIAbpXM5W+cjHmzM/CCey4mBhZjgn8hrTQVePRU5sCuq8x7ZvVuHwOwLLTGPY8ALAW2WWblvgJO&#10;DU6ytQKNIFmNSbbGpWdCCulAVXTQgIxAq0Xa2F7T5cNjETjzhJEqBkLsEELApbpUarOvFFst1Fxv&#10;8myj/CxltQN2mNxZ2xlVNiBzvZyDn7rBWBFpJJb3OozRW0Y8MvDylCX486QA7F+9hPllEi20AF6O&#10;zrxEk9taCmzltwZiWuan+a8AfhZijc4SvFJuTnsRdoLasY015p7FVKMk3PhhGe7+nInG+GCc37UY&#10;D/SgwzXmt8yFfu3aiHs/5pmRWA1utIbJQRhmPjrIHLi3twQ9tNu/0Qbf2JjMyiEQrbzhzVBBgtTC&#10;aKVSter9XcULMEir3H+HeWHPetyrLkINc+sjc/3Rf76YuSzjZikeEuAbe1JxQBXN3jRWJpvNAxdd&#10;6kvl+f7RVoH6ZTE4t2e5dbzbdAqsZO6eKcaNHatxfksihi6W4vFj5to/rEc9K5LG7HnM7ypoDTeg&#10;fmkUji4KxfDFElZCRTxmBW7tWIOffbxw9Ru6D+asA/2FuHewiJ851OS6rSFMDXicVlVMBLkjJhwn&#10;40Nxem44jnvRxi50x502qiXzzL9ersKppChe/wz0fJti2hEGr+Ti5AfzceHHpegjzA8vFeHcGrqI&#10;mW5odqcCE2BZ6BoPHxwNmI7OQ8kEqQDN2+lA2tMwdCMDd28RuOql6Dq9Co9P5+FEhAeOTXHBoSg3&#10;DLfwe7qyDj8lTMelL+ZgsD8Lf7+yHi2JATg4ZTqOurvg1heL8Wt3Hlp2hRHyZNxnpdB9bgW6W5fT&#10;Tq9F3fuEv2M57t9Jx93qNTjqN5OW3tUocKOBmEpsAGbwt2lw47VzunHGdJymM7hRMhvXShORNDvN&#10;/BH9BP9iTLQD/PKUxXBwXUObmWu9YW/kEcINRoFHhkFqXLMsdChBkloKRBuwpmVZNtm0Clu22Wpk&#10;UsOTWp8JoS2sriQLYCmmeTTQBrAZCKKcV9swTCXAbR0EtioMrhe8Zgy08mWGyYW5rRrANEpLI7cc&#10;dN3mXb+00d4FcPRdZ94rNM4zA6P4ef8yMQj7U+LRtW0lrpQn4trGRHTmJ1kty7RnzTYLrX5g2Wmp&#10;cAuhteC1osnMB6BR8HrTrjFXbmMFoJE2R6fPwNGZs3DY2QWHmRfX+friJJWtMTQI1bMDUENlaUwO&#10;Q0dmHE6ujkajH+05raHeBHGJdu7q0ZW4cTwFd1rW4snZMtyoSsYxbx80BUTQMoehOZAqJZAJsJ6S&#10;asiNxaPBzbh3vwz3HhLgtmLmx6FmuN/5fUsxMEQlvVOAu0PluP1+hnkLxbm9SRi+V0GAC2nni9FN&#10;1X9E9a5LicaVr1bh3nCFyZ1v3c5Fb1ceHndVMDRAJIe5LO3wD9k4GsU8+gDhZ64+fGs9rWg2DscF&#10;4mZ1KvoGyjBMa34ybxGORQXiNq3pUF8+VbkQd+sLURsRzO+PlU+IKqIQtLNyqgsIQOf2lfhH50b8&#10;frwYNQG++HH6NHR8MBeDfXn46+2NuF6yFAdDZqCvLQt3e3MwdDwd33pOxXdh76KvYwVdD93Ed9k4&#10;xjyywdnLKHAjv4d6D28c9ZmGzu8T8QsdR8M6T5zcG4XHTGl6b9JWX0nDwI10PD6bh7rZbjjyrgtO&#10;LPTBI+az985l4Idlk9G2PYRKm4O/3y41b+I4MmUKjrq64uK+OPx1sBjtG4Jw7vPZ3Cad6RMrLB7z&#10;7plUHC2Zha5mXtvtTDxsTkNtmDNqnZ2psn8E2NhoRgOVuIkA12s45WIf3Ciby0hEZnw6RrutI7gl&#10;mORXhIlqxBo1NQGOLmvMWyvGEWD9H6/1AD8VzJb/mmGOstSy0LTMZuCEYDKAWa3Kgs7kuGbZDsJq&#10;zduX2cPBNGpZAMv2mlFWBmCF1PzptiZGji+4Caj9wQYzqMOm/NzO5M4BPL4BWC3oBNhHL94mwD4E&#10;mBXUeM90ArwQL04Kwd4U1rh6iMEG8I38Zab/t8VT4ApaC2Cr28hSXbU0S3kNwDY7LYAbfTnNEOTm&#10;fVoCn4rdKrC1D4/XxrKVFl2DRTQG14ylJUg1VAf1IXf4MIdmLnw4wANHAjxxJJBWkUpwgsDXRRJY&#10;Xz35FIrGQCq9AZh5aCCBlnovY359IB23GzPQe4b57okS1MdSHWmVjy71Q/+VAtwfLsKDxxvQ/Xkm&#10;fnCfgVM7FuLBk0oMDBShj7a2fygfD+5sIMAh6Ph4AYaGy2m7i9DZmYvbt3OYk+eii8p16yYB7i5E&#10;74+ENdIPXdWZ6OrjNt25GD5dhGr9DevuxRge2IDhawWoSYjC2YyFeKzGMNrMfh7jl1u8ji2rzHfR&#10;pie6gpge0FJX+3jjdNUCPBgqwd+vl+PU8jn4YvJbVNjZuNuTh9/oTu5UrcChAGf0tWbSWudh8Oc0&#10;nOAN/x3zxXM/LsEAQfqtpQi1od6oncFc0pvwMj2ppwIf8JyBy58xrRgsRFtRFH6OfxcPbhbws61C&#10;/+UUupQM06jVuMQHh96egZYVYXh4LY9gs0I6mYKeM9zuxmo85nfR9/UKHJk5jbnwLJzZEYXf75bh&#10;bGUoasu86IJo7a+vxNDVVAwxTz+0agq6G5g+3cnCk9MZaIh1R/WMmQbSBrVA815oUBBke7Swwqmf&#10;NQsdc31ws2w+bq5PQOHydPMv/eP9BTBVmBA/N3raMoyjAuuROyefomcAVg5MgE0Dk1qK1QptNTo9&#10;C7BpYTZgWeD+V9A+GwJ4HC2yscwC2M+mwLLFdiU3x1MebZXWtAWxlNgAbEZpcR2ntZ/JjXU8k19b&#10;ObD+y1j/cWx/nFAAj562BM9PDMEeAty9dTWuykJvTsZ1AlwvMN0Jo2l5VoOVVJa5r1Fbu23WtA1o&#10;EwTXLFerNUs/X7RScVu5nVqq9Z5pPbXU4K9tQwi+hmISbm7fRtutV9g2BQShiXlwuw/zQi+CyeX6&#10;mxe1iDd4SO1ZsfjTNgdQdfUSASpWMxVYy076RVKpAvGdnzN+4o19MMILR2J9UUcL3e4XgeN+Pmgt&#10;iqSqLsedw+m4vnE1Dnm6oTUtCneOZeHGiTTcbMnBwNl8/HJmMxpSIo39fzy01djx+32leNBXRvtd&#10;TogqMNxbjHuDzGOP5eJglA+6jmRieJBWm9b44eli1EUF40RaqLHkA1Sz6miqa3qMGYXWq261m0UE&#10;qBS9X6eght+TATiA3wcrMT1k37A80HQFPeljpVNTinObFjMPTsfArSz8Tjt/uyIZP/vRQtetofLn&#10;4FFzIU4EeeLTGW/iIgHuG8zG43MFaIz1Q/U02lRWls1eHmh0o5ozX21/LxK/8louVSzC11PHofv7&#10;ZB4nHd2ErV8KfKUQJ5eH4tDrk3EmO4KwlqD38lr0nsrEParx8K21uMsc92FLFk6EuOKnd6fgVHkY&#10;/nZ3PS5vi8MPiydj6AptOVV94HoqBo+vwvexr6P7WBJzdebPFzLRutAXx6dPZ45OWG1dSM/C2yiA&#10;6eQaZzmjPZoWmgB3li3BxpXp5s05AnhiACGmlTYKPM4txfSV6u8eRgDWSCyT/1qqa54sMq3OAk35&#10;rJRQUNqAsynw/xfAI8tDqM5SU5OrPgOwsdACktszrIEflpW2A2zBTHi5nTXMUkpuKbCuRaO1LGsv&#10;gK2WaL0i13QjuVsAj5q6BC9MCsPe1ER0bU3B5fLluLopGTcKE9GgBxMITKvANC3SlqoaUAWuaXHW&#10;vKCyQWxyYyq1N22xoBW8XNZmlNsaFGK6owiuNQCEy3UeKbLNnjcQ3no/KbWGZuq5YwLoS+sne8xz&#10;NMli8wbXH6w1EHa9g0v/06SnoZRH6o/VmgW/JxXai8t4jFY/5pYBUTxeGFXejfmkGsp4XNrUNr2t&#10;IjCIKu+LE/6+OBbOXDGa1xSnxiQeb0EoOpjbduQvQsf6Bbi4JR6X30vC9Y/X4Pa3a3gzZqD/w2zU&#10;h4bj2kerqWLrab/L8PezVWidE4ljkbSel8vx6GQ5KxB+FylheDJYjgcE3VQId0sw+FMWaulamvhZ&#10;2riNPp9cxhFWRHd40z+6V4ZB5uePZeEJTdeNtVTuEpxfOwc/O7/LVCMe9wbUlpCH6/uXoKk4CANn&#10;1mLgThoen8lHY5Qvaqa78fvw4m9qPX9bF+eFm0eYl97m8X5YheMBU1hheWG4Mwc9V7MweJ3nuJqP&#10;s+mx+PrNV3GmPBy/DVbi+nfL8U3g2zgwexq6TqzE3TuZeHA5Cx0rQ/HdW2/gdJY/fhsoRtdHy/C9&#10;7xumpfthjxrVMjHACuKLgAm4fUgNjVTgyzk4kxhq3srRKJtMgO3gWiBLiT3R7OqJJipwW5gbbpTO&#10;x23G3tRMvOJNBaaFnmAHePSUeN7cKby5CbBfKem2Xl5nHsYXtLLPUl1bI5bp/lFDkrG8asiyN0zZ&#10;If2jEtvjKcgsBaSUUvvL8upFdkZZrYpAYcGrfWwVhMLWOm0awVRhKKc2Cqxp5sQMMwTTvGuLn4MA&#10;O5h37OZCb6VUP/DL0+Lx4qth2LNWr5Ndw5p4OS10Mq4VMQeWElJ5WwmV1TBFcGh7ZYFNmGmCZ9YL&#10;XN703N5q6JLdtlTXQCv1pqI0E0Y9GWP6kG0VgFFsAtvGUEXQJPD9bfk2YddzrHpVbYN5JYyebeWx&#10;uU4q3WxC07zWAFYaLBu4vpFK3kgA6mmzm/QWTf2zhHJm84YK5ZuE2YvzPHYrl7XQsrZ6h6PdM5xl&#10;KIPbMP/XMvPuLw8e04U32izmjrT5R308cYiKcNDTHT8HEAjC3+EbiWrmsgfm++AIrXrrsmhTOdRq&#10;tFR2DE7mLoQefm+eF4yb3zGvZ25/uzYVdzsKMfhRDo77sOIw34W+S32voTjG3PD4Sk88uFLMfDYf&#10;/bdT0dmVSheQh7tH01ET6I4j02fgyGpv/EZ17Oe6e7S+Uu2+axkY7F5L5V6LE3QZtTOZSwoMAnHM&#10;mTCsYQ5Ly9xzbQV+4b6dFUvwleck3DyxgulCNu5SaR9z/amCGBwNmYV7BPGXgXJ0fr0Mh6a/g2+n&#10;vonT70fhUReV/3oOuvYl4Cc3qxL45XYeen5YgS9mTMDFPbO5Xy7udmbh9kcJ+Nh1HK58swCPetfh&#10;CS35Rbqf2ndn0O1Z6qs8uEGt0cyJBa8at1rdfdDg4ky35YwbRXPRRYC/yErDW37ZvK+Z/6ohy289&#10;nhs7NZ72MgUTPNQHrNfoWPmv8l6juiMAE7hnAB4BOUQQCyoLUAtAO6x/VGIrL7YDSTvM/ceyYnAI&#10;UF5tWWGVVoVgKbrJgdUibYPYAGyf1vYmj6Z6E37zvLD/JsJLgNUCzRzYQV1jepBBD0J7ZGDU9KV4&#10;4fUQ7E5bhVsCuJLwEuCrxcloUX5JpTIgmS4lgappAWoLO8D2kqDayz+M2LLNa53e2CFgrXyY0ApC&#10;A7BGdRFenqtV6ktY9UJ5PThhvTDAGrIpJW7k9o2y4bzZpeAC2LzaRy/Y47YNvlRVAzvhI8TNstvK&#10;mW3zetGb9S8TYSPr7MubWRFYweOwrKc9b/WnNdcAlhXh6Dmej57GQpyvWop6bzczyKJR3w0rgQbv&#10;MJzw8DevndGQxVavMLQzBajmzXmC8LZ78nz8nEf9nXHYzwXHmNsfp+LXhektJ6wkbaPYzHfG76bZ&#10;PQA1zlSleD/c+XEF7l5Yh3uMXipmUxzPoaeHPAJw0O0dnKsKN11Iw/epdsMZuN+fhb928joLY3Fi&#10;+iyCYOWWetOGnu5pTaIzuJ6FHua8D5iz972XiB/eegWNJQFMDZjb36RF5v5nqqJxaIELHt7KIYQ5&#10;+PUSoV4ZhgO0zIPtazF0Kw2919fgybkcnC6Jw7lP5rGiyUAPK4D6NC8cXTsLD3py8Yg579XtzOM9&#10;XsGlb+fiQVe2Gep5sSQGRya/gwZXF9QzfzdKzIrRAMzvrZkq3EKA67U+wAU38+fgTuk8/JyXgqn+&#10;GeYx2Umy0X4b8JwDc+DR7qlU4DzzIP//C2DlvwTNagVWCGRLeU3fb4gNLnuL8/8PwNYyltzeymct&#10;gBUj/cCC0pS24xhF174C39rXHnaApcSy4wJ4AqfNwwxUYP3towC2Xiubz8+YiVFU4OdfZQ6cthKd&#10;IwCvwPXSFcwreQN7EhJCo1boVpVUUwFmBm8IYN1sNhCfnTbqa2vYkjJruZlmaZ5U0iOHPJ5UuIk5&#10;nyyjAK72Z85KdWtnzttCBZL9HTkutxXo1gsE/Akjjy94uVzPJevtmOYNmYTQvJmCim2Bar361l7a&#10;Q8pulhNgE2Y5t+fnNi/oI8D1mibEevrpsIcLbryfiL/9thUPhvLx653NOL88HHqbRRNz72ZWGjq/&#10;cnzzUIde48p9a4NYOVD19Xy0rqleT3Dpc3vxe/Cg9Xfj90no9T2psmqVY2FlJzdiXqbPCuCEXivj&#10;OZO21xXVahUm/HpdTbMnvwP+Ro20mIc8pqJulR+ufLwAnQcS0PlNAtoyw3DEbRZanK2+VDUQmdbd&#10;6e6one+BRxeZ76svd7AAg5+vwY9TpuCbkLfQ174S93uzcJ/AXtk5DwfDJ+PhxXXoZ549TDt8uiwS&#10;ByKm4OFl5vE3UtB5PYn5cCrO743Bte8XYvgGFbwrC7f2zcH30a+g72wm04VsdBQwt1/ggccXsjB0&#10;LQ1Dl9bgUU0GUw0fViozUMfP1Mh8V2rcZEq1THsbFW7QI4leVOB1c01fcE1xKryC0swjha8ErMer&#10;FNznxk5PxGjPNDh5FmAsLaf+nlP/tmBGV6k1V11IgtZYVVlW5cDMQw1AXKZWYQ22sENqYHsaloV+&#10;dp4l97UD7GBTYHMsAmiWS3FtAFv7WxWBHoYwwzW5jR1gkwML4j8ATLtvLLSlwE7MgdWdNN4jEy8x&#10;B/7LK8G00Ktwewdz4CrCu2kFrlGBm2mh9c8MspBSQuWkxhprcAeXK3SzGVV9Jp5VXPu0PVoNiAKY&#10;x+INbfJeQcmywccLd4oScaV4mXn4W2Ow1a9rtiOglt1mSL1NWPMWzNyfsMhGNwlCX+auVGBN29X1&#10;qcrawgawHWI9wqhj2AFu1Iv6NC97zs9eo+ejE4OZ0/GmvcSc9HAxGuaFooag6cVxph9czoAVi9yB&#10;KRn1apQi0G383gSuKiOlFlZFaL2211SADL0to0kpxkgqwmm99lXvqHKjUjurNZYA6nVHXj7M8z1Z&#10;CdByevLa3H1xZNoMHJg+GT+7TTW58YGpk81L4wwUbnQLLBs8aU/5/Z7wY06cRldRFICLFdG4nBZj&#10;Xir3w/Q30FFBa3yjhJVUEbo+X4rvQ17D/eZ0POnmsu5S3Nq+GN8GvoX7Z7LxuC8fA90Z+KUnDzc+&#10;WYyzX81mfluEe8xxe79Yju8930DnjwmmsaxhtS+OzaciM7++fy0dQ1dX4Zeb63B6LSs2XnutsdEa&#10;dCJwfQzADS5cRmVudmEFRBW+mh5nAG4pXYOoKKaBFNtJFNpX1QrtMDOB6pQOJ+WK9NR67levyDEQ&#10;m2n1ASs/VVeNDVrCJRDt+ahRXa43jUnPhAFQ8QyETy20grCaVmNVChaQmjZ2mts9u591LM3b9rdt&#10;P1KpEFxjo+kSzKt6ZKGVA3sVmQY6/RfNBI8sjJ5KCz1JCrwaXTtScaWSAFOBb5SsQEsQb3DBars5&#10;DUhqEGIY9TVQCz5BJFW0LLWB19x4doAFO0sDvADWDWuzxTZFFdS1nrRHVQl4cKQYR9xdaEe1vSoP&#10;5qlcb449Aq8V2t9AQygabbmwcmADK1W4iYqnvFf/cax8919h1ro/hIBn5aK3VzQH6DOpkYzHNrCF&#10;mye0akI8UDOXFUaQ9XSPeRe2Pr+uTw6FQNbbnIEaAPW9mGui4zDKy1C7QAMrQ1nvBh6zyYe5sSoC&#10;rlOjndUoyONrnrlxM5VTgOpF+43etOzetJW0lk2EWCB3uHKe1rOOQOvdVk2uPmjR38MS1Houb6R9&#10;b1Kl6E4lNiObqN4uXjgxbRqOTnsXR6a8a7pyTKOR3mHl64r6BX44kxSM9kUhOOjjioaFfuhYFYRT&#10;2VE4vSQcR71m4GLVHNz4agm6f0zCvSMpuLZ9Hk5vi8CvF/Lx27V1ePBjFn72mIJTleH4n92b0Bbv&#10;i5+i3sGDy5n4hXn8far2495snCmOQI0ZTknlJbRGfXUtnG90tdRYANc4O+PS6ijcKJ1thlMujFmL&#10;l5kOTvIvxSt+JXjOcUY81TcD433zmRjrXwiphmYAB9VXrc5USQva7RgfsoMQW0pnBlJI7QRNANeZ&#10;gRWETHmugc0WNggt+AjjHwDeijHMWY26a7kNRlNRmPl/2d8cg8vsQy0FvEpWBOOZi5vX+ig3F8Bm&#10;KKX1SKEB2N16N9bo6Ql48ZVw7E5ZhR4NC9y4Ejc2rcStslVoC6atFKi8QaWYbbzhW5Sj8YZupUq0&#10;8SZrNTcaQeWN1s4bTn27Jmc2oFo3dKsBnccxDVsEgdsKPDOyywaiwG6kyjQmBeLRsQLUhFK5lHMK&#10;clNx6FiqLASsoNAxpHIMXotK+3K1fpscmdeshi+FFPe/Aljvi2rRO6MIrim5jcLkxwSvle5D0y2R&#10;escyc2HPUHQQIimehovqsUm9zMD+jjCr4c2qUEzLuu2a63RdtlzfqnAEpmDU+GQCSUhNoyC/I6mu&#10;KgF93ia1vvvpZX+EWGPQCWujN29uLyvUr9vIZa1U5BYNeKA9bubNrm6XFlfe9FymBqFmAzAVzIOq&#10;SyUWFM1c30Rr3kgw9LSPngTS63M0pLFBb86Y6YIaqmI182UNyKlzdkPttOk4qieHaMHbmJsfnTkD&#10;B/WCuxlcPmsG83xnVPs642jYTByPdUVLDH8T2ve6CGdczIlGLSuCn72n4Py2WFrtBbj901Lcq07F&#10;pdxY5vOzCC334XU0mWtnaa6VlQ3nWwSwC4+THIYb62fjQnkykuel4yW6ykn+RZgkC+04fakB2ImJ&#10;8UT9qbEAtimvE/NbQWLZZYIastOMUzZhwLJAciJUCmv+aTiF2JaxtMC1lj0LsAOBNSO0NC2A1Rpt&#10;A9hSeQFrC9s5LGh1DbZzqV9ZDWq0/XaATR+2LLS33l6gUViF5oGNlwnwC6+GY1fKavTsTKd9XmUA&#10;7ly/xowKMgDz5rQA5o3M0D8TtvFm7bApqm5IlR2EtF2wmsYn7acb+o+hPlxzc3OdOaZuct70bbxx&#10;1Q98JNITd39ch5bF4bwBba+CMaqv7QQ9j6v9dYOrIjDBSsQ2/QdVtimfWrDNH67x2tWCrVC3kym5&#10;3P46XAOiqTAIPUvT+uzNa/L1xoMPinC7ZCVq9Jer+hzc1/z5Oacte//Ha7OH/RpHBrdo3qwjpAZU&#10;Wl8tNzlzgHkBXJ2rG1qY11puR+djxUZoFQZY27QAljI3qxGNpRRL8ArUBt78phtGea8stlE1lVQ0&#10;htab7Qiu/TU2GnusbfXwgNmXql7PikH/zNCgBjAua3JjjirwuU523IxV1jEJV/1Mlnps0YXAUs3r&#10;pgl0F6P+DbOcae/fxQmua9AbOjToY+ZUOq0ZOKShlN7uaOUxm9SeQPvcrLHbvLYmXluTKiYBzOut&#10;owJfWBZKgOfiUnkCshMyMcYrlxa6mAq8Hs+Nd07COJ9s82dmE6ha4/WQgUCQmknpCI5TmErCLAUW&#10;SKECigDrIQMzTbBDd5nQtFFao9ia13rt/8d4CjCPK/s7UlEov7bDb1dcLjfxzDG4rQGYyx1DrQrA&#10;tFybnFhvDrFebKcmd/OXqV76p8JsvDwzEX+ZKIDXoHtXJq5SgfVa2dvr09AeGmGAa6UyCd525oMd&#10;VKcOn1CjRM1uYWhxZ3jQ4hJcc/ObRwGpTAJSYBr1tGx3ixptPDlvBmxwGW/+doZaZXXza/TVIR83&#10;3Ny/BmezF/Gm4I3Mc9kVWPGvkFjg2OFmUOVGupeoeiOt1KbvWDBZzy6b1mx+NsGoBjW9hMBe4Vj5&#10;uJyFBfFBLxdc3LUUQ59n4pisrPk8uh5VVixHALauS6mD+r5NKkFgVUGZ7U1KYG3z9EEQgc1lrCh1&#10;E59aHo1zSyOoOLS53LaJlUcTc2BZ5iZjnS0FNgA/A7LsdLOtscfkjYLVACtbrcfyBAW31zpOm3VU&#10;4Xq98cKdACukztpeEHsSVME/UjlwX6qzxlGbxxEZtd5WqaGP2raRx5Laa+CFKgerX1frVVlYENZ7&#10;MDVyn8V1ssVUVmcXo9Cy981yCry+FoYANuDK6vMYmm/l9ddz+/OLg3GzfAGulC/B+uRMjPfMMd1I&#10;k/zLBXAyb+wcjA0oJbx69zPtaOhmWwhCwUlwFZwez3I84dLykQh+Oq1tTHCZ0zMAC0gDpaYN9BaI&#10;JpclpFJ0J1UQnB6veVUQqggIqB5wkHqPqK9tX+t4nDcVjPJknlMQ0/arD1uDUpz8immjaZ+ZCwvg&#10;l2YQ4FcisT0lDT3vZRLeFejcuhrdFek4ExHDm4wwBoURXkU4AQ5DB4Fqi2S+GEtFC5eSeNFWCuJw&#10;VPPHO+5M++TCH4Y3cJuxhbyJqdbVslz8AWtoxVpctJw3vqBhrmm6lngjn+CPeC5zLq7nJEL/CiCA&#10;VBFYA0i4rSoUk38LQoJAAEyuKbsrSMwyu+LRNvpRwQhuuw2WpxZb6iyl9mMlYkFowLcdU1ZfYCnP&#10;N41XqcG4/30BqgN4TbLPPF6bAJbT0HaCUKFKgZ/Z/rilbLAa+qxUwv45pLj2UN84r5HbVnvMwMAX&#10;a9FHB1RP2yor3eBDMLWNxn4zpMANIwBLjXmjE+A2wtvCkArbYbYDLXgNRJzWvAmb+qrVV2+NPEGF&#10;rCUcFsiClJATXD3WKSiVO1twaprgy2pzmyaubxJ4Ak7KboCz1NJYYAOf1gtiTy63WXduZ6w88+1G&#10;d+bXjEa9Mojbt3FbVTbGTfCYstGCuFXXPcsNJ+cE4EbZPNzYEI8dazIwyTOb97YeaDAAr4B5yztv&#10;dj0IP56AjKeiGYAJiQGTyqqYEPYeS86HWfPjQ3fbltnnqcKCV9toOvQ9AihFZgguA7UU3RZUcAtM&#10;VgrP7C/ltvbfBUdupzCVgY4jdWYFoBhvjvG0YjEVgOAeAbjcjFrRcEonb73kfR3GzErGC6/FYGvK&#10;WnTvzsStrStwZ1sKb6IMXIiZTWWKQEdIBE4GRZpXvrZTgWt9PXFj83L8fm4THpwswbUtCayxeeOE&#10;B+P2tpW4sz+ZNWQSmgm51KedkOrl4c1rotH/YyaubU/GiSCCIECpfK0ER8quXFuW7IjHNPOG/3pX&#10;y7orD6xTP6A7AaC1bGFOK5jbPAmFB5d5CQqpoVRUlpP2meBYLbqEyZ/5ZqAv9JyxgZbgKH8X5Bp2&#10;qT9jMyqtRjCzvaXMGhHWpH1V+cR4YeDzLPPHXHoQoIHbmfyc5zEDU8y89rMasYxF5n7Wn6PLKkuN&#10;BbagfgqwgZOfz1RwPtNx88tknMuINe+AajFdST7cjt+tFwGR+isH5rSiScMipcjGShNwXpe2Udmo&#10;aZWCkDe+LLRRXjNN+AQ1y3oCVevqjGNBBNnTzbxUTopqxiIrBLN+Cw2/JLSmkUnLeW77KClBbc7F&#10;CsPYde6vvttmNaZx2lpvbWcGaRhlZQUvlyFVlXIzWrhtG9e3MwRyCysFU7JSaeG5BXArRaAj0hc3&#10;S+biVnk8PlybgVfJq4ZTvkJmn9OfD+tdWMoZJxr7TGsayhC8goQwClK7sgqsCeEC14qJ4XtMTFCE&#10;7SGY3JbrnTg9PnwfbfYeK0J2E0wuI9QTwuyVgAWk1HRCuJYJZOsc41UxRHCfCB1nL/fZa/a1X8PT&#10;4PFYkVj7aH9G8BZMYC48kRBP9CPEPsXm4ecJUmLnVXiRAG8RwPtzcGvHatzZnoq+zVm4MHsO2gVu&#10;aBROhrAMIsC00zW8qS7tTcTDB5swdL8cA0dzqXIBqI/zx70L6/HLb1vxj2vb0JoQYxS2XZYzKQqP&#10;r2zEgwfl+PXuTnTtW8sbhD8alb0jKJjHjURzcAiuFC5iDh6Pq4XxOLsw1uR4HbHB6FBOHEtYwwge&#10;Qa/z8zbvYTru6UroXbldEE7KLQg+Aq43L+qfABpcqbY8v4ZmtrpTbV04r35TqTqtfjNTAfXPWu+z&#10;pq1mCqDWcjPyTBWAGpAI3zEvd/TuTMPZ5bE8NhWG4Kqv17L1UneVsrwKwsn9G714Xqqxpeg8PuG1&#10;1FmAW2HA5rwqohNBLrjz+Wq0LST4vHaNXJPKNnt7cL2sJSsnQiEoGwWsggDXs3I0QGm5gJFS2UIw&#10;mSd6DIzKZ2WRmeMSSmOTmZNWe8zE0MeZ6ClKxLHpzEcJWgOtsULb2acFsMlPvSwXorxYlZkqCD1v&#10;3MTrM/aZy1p5nXIEAtnKa61oVKgS4DU0s5SySmVlvzXfxvWKZoZxFFyvoZ8CWMreNssDp0J80Fm8&#10;ADfXL8BXWWl42zeH6WEZXpUCO7mthv69QOorgMfTktqVd4LgtQEsQCYoCKegGsdljiHvjQDqRMCs&#10;0j69jxXBfpacNvN7WTkQcqn2CHxSVcsq288hpTWgqhJQCGJTOajCkAuw1kultc9EbqOw9reOMZ6V&#10;woSgzXglsIq1lN6mWY5x/kwRfAsx1nk1XngjFptWp6J7bzY6BfCONAKcifOz49AaGI7TYdE4HRKN&#10;M8ExaOd8I3PYK7uW4/5QJQb7SvCkZT1OhkegJsIHA60FhLoUv1wuQ8eiCCpLIKp9fXGb1nBoeAPu&#10;6E/OuM8vlyrRFh/Gm5jHD6UdD4xAQ1QAhtrz8fh+Ff46tBXDvKmOURHOlSzE365vxG/nK/H45yLa&#10;WG+0r4zBwOFs9H6/Fv27UtESSIC9QnBKDVbBBH71XJxKi8bJhZHmP3Eb9VRVYADqgnjj+vCmUX7L&#10;m0xv/D/KXLuZat5BeE+4eOLYDFYKtGoCy9hkfoZ6Z1YkcTxeRBhvXN6cUlIF4bU3ThkbLZtMSNs9&#10;qZ7uVG8Pgq0KgfMdOp7cgtnXAlm5suy2/hC9OSqQILFiC5VlFLg262xyXN68gsIAQUgIpKXAhNZY&#10;atp8Acwb3mqkslRNaieAzQAO2l09XyuAFbUMNSgd956Bwbp0PPguFT/NmMIKym0EXjvAynsNwAKJ&#10;YV2HLLYgJtT6TgSntuG1t3Fewx/NdrLZJiwwBWorr0lqq9B0s1Fg9Wnrc+o8/MxKVXRsXkOzXIbW&#10;sWJrJ8A3ixbi1vr5OFqQBuegDDrmQgK8Ac+Nc1tDm1kI/a/vBOWjhNe0MkvJTFjgGjDCCYhRRSks&#10;I4RQClrGeKOQFqjjwqS8tpAKU0EdCbZinCATmIKVMJo8V7Y4YhcmmqCiSnVNJcFjE16j5gwDKtfr&#10;/BNMEOxIa1vjAHgdEwnyBJsK63+KJ5nGLD0aqX8sZB7smoKX3ppNgAnt3hwCvAZdO9eid1smLs6l&#10;AgdEEOAoQkaIQ2NwMjiCN00QLm1Pwr2hTejrL8Wv16pwZtls1IT6oL+JAN/bgF+ubUDHsij++IGo&#10;WxyG+9ymf7AEA53FGOguxuPhjbizL9Xc8KdComhbQ1E3NwB9Z3LQPViI/rtFGD6Ux5vUF62ZEbjX&#10;X4yH+jeAyxvRRAt1pnwhHj2qwpMHlXjSWImGoECc9g03Fl8vJX/cvh7/HNyGf7RWojkmyPxlyJ0P&#10;U/H72Qr8/nMZ2qJDcWZtHO5+lYHh/Zm4ED+fsPrjStZiXCqIx8XkuaZhy7LmBC6Kqh4WgKMhvLkI&#10;rIZH6tqt1mipL8GV+kqZPWjJXX1ZUUgVCSDhF8BqcW/XiCt3wiuwTUrA4xO+Gtno8ABczZ2PE97O&#10;XCeVlwpLZQkqr7+VN7GxxrrpeVMLYCmxLLQgb+VNLzgaBKbpLhLAhI9AmHdNcT/BqXdMSTX19ou6&#10;me444j8LfQ2r8WtjDo7y3OYvTeg4TJ7LYwpgAW/UUzBxPw0eaeY6kyPr/KpQWFlYSmqzu7zWVi4X&#10;xLq2FobKVm4naDt4be3czoLaglv7KZ9vVuXEdKHFfHZ9Vu3rjZOsYJuDvXGtYD4t9Fw0Fq2Eb1Aq&#10;xvoV4dWgMilwKpwIsPlXA4GkPNLkmLLSBIGQCYpJgoewOBmABMxeLt9nwLVUWCVhFbzh+wnrPhMO&#10;3G5sxF442MJRYLIicLKFo2mo4jkjeY5IqiljvKDkflJyu6JPYEUwSedVBRJlXYuBVxHFa4nU9ewx&#10;16mKQNc/XjY6SABThQMVxXB0X4uX3pyDqpW0zftycYc2sfu9DPTsyMLFefNwknmvFPgUAT5FgGWj&#10;WwnJha2JeDC42Tw7+2vvZlxdtxTVgV7oa8rD3QcV+NvNzTi3PI43ig9O5c/Do3vbMNhbjKFuQsx9&#10;HgxW4JfmCrTLHgdH0/qGoXFRCIYv5KNvoBh3h0rwuKGEuTdt6NIADFwvxN1hLrutwQAhOLd1IR4M&#10;syLgdv3fZxsFuuBHgJmz18T5oudkNu4+LMZvnTzHsggcdZ+BWwdW4e+/bcK/89rq5wfg5Ka5+NvD&#10;KvyP+9twuWopDgbPxP2WfPz97mb8o7kSHVG8JqqorO3ggRz8croCd1tLcXntAjS5cH+qpmmYMgAr&#10;/6ZNp8Lqf3Jr4gNw73A+Hv6Qh8bZtPPOvLGpxEoJ6oK8cCTQGSfUoKcbVzkuc2G9EP3baa/hyLvT&#10;0DKLLkP94FRnPUctGOqcXXF4+jQcYWgklW70di4XSAYghvJbY7/VCszpeoEnqDmtV7Qe1zlpndX1&#10;owYn/eXn8XAP3P5qObq/XYHW+bTyMzVk0QawgZbH4fbGBttU1FQWPJ9ycY3sspTXFgKSkEtRZX0V&#10;bQLa5LS8Xh1H67itQG7hsa1cVw1YXoTaglYpVhMrjxZON9NltPFcp11ZYfh78n5jDlwxD6fKViE0&#10;JBVjfErwWlApc2CPNKNM6j4yACsHVS4ZZuWlE8ItZZzEGK8gaIJF1taoI8Moq1FaC1xNOxI6RwPv&#10;HowhZGO5j8JBQcjGSYUFsFqbpfLczuS6I7GPtpgVhA1kVRQm1xbAPMaESK6P3I8JUSztALOCmMSY&#10;yGs2FVCwALbg1T8rCmAHAvzC23OxYWUK+vfnU33T0LUrHb0E+NL8+QSW1jkiBmfCY3A6PA5nQmMJ&#10;cCjObUmgIloK/GR4G7q2peK4vzv66vJx99FG/O3WVlxcMY82zQuXP0jCg8dbMNRXjMEeqmtvCe71&#10;lOGvt7bjXPoc2t9Q89ROc0I47t4oQN9gAe4yfj+/AWfmRKM+wht9zdl4cI/5c99mnMyKxtn9i3Hv&#10;LgEeLEfX+2t4I1GVg8JwSn9qTSve15yD+/eK8HtfBc7mL8RBl+m4+t0yPHlSir9eX4/m+bTQZdEY&#10;Hs41j/ZdqVpGJXJBV00aBu7n497ZYrTPlZL64WDELHSdTcfde4XcvhCXNy9AnZs/2tVP7G+1YFsA&#10;B6KN+fXPAbPQeXwNr7cA9/k5hg6noyZAUPnhqC/XfZTMtCMPw5+loC6UN6meufbzwfW8ebhWNR9X&#10;8hahKZzWWjc8P1ebl58ZWHE82AXdm5bhWv4CVhLOaGc+2ORNuKhSspttjEZWFDVTZqJm8iw0zuCx&#10;CYrpMtLD/DOoylTXBsJdy2Xq361xdkFzpDduFCzGmcxwXF0Th+qZzkZt7Y1e+rtR2W+N+DLW1tha&#10;y12YLiYbtE1yBQRXFYogNdsRwCZWBgK4zZ3X6KHBKHQSCgO3jmVtr8pBzkONWK3cp9mbtpqfr5XR&#10;wu0F8Ck1jDEFup45FzcrFuBS5WrMjc3AaO9SvM77egTgiWr4UQsxVVetw3aAZVsnERxjTW2KJ9ik&#10;xOMYjlRMB8LkSJgcI9+nylJ1CdFY7vNUdbXetpygjdFyKbrgN1Zauawg3c+wwFWjlWm44jay0po2&#10;Csz91Dg2IYLwRnxAaPdZ8BJkEzz2eF6X+q4nhBDgYJv6UoknscZy9EjHC+/MRxkBHtxfaAZzdBPg&#10;vp3ZuLJggQH4LAE+G0F4I2bjbNhso3JnNy/FI9rggf4y2tjtGP6qENVUloGafAw/3Ii/dm7FeQJ8&#10;wt8Ht46l4+GDjVTgMvOC9yEq8UBPMX4Z3MqKYiUtUTCPGY6OVXF40FuKgeEi3KON/rtUPHE+GviD&#10;6R8HnjzYhN9ZaVzasgjnv1yKwbuFeDhQiZublvOGoyIGRZhGt5o4f3Q15WD4fhEe3S/Djd2rcNjF&#10;BVe/WIrHTyrw650NaFgahIaSWKYBufiF1vzm5iQzoODmiVTcZcXw5HwZTs8Phf5H6HCsGwbO5eJu&#10;fw4GGbf3JZq3RLarj5o5t9UFFow22mnTnbI6DA/5Ofp7s9F/OxN/v11O6BYx33bDYa/puHl0Jf7+&#10;10r89Vo5Wuf5EaoA1Id64ZeWLPz7gyr8R98OXE6PQeN05ebMJwnwMa9ZTAES8T8fbMZ/0PFcL1mA&#10;mhnTjQKqIauV8DbTNp9lpXMlOw7nU8PRFEL4CGydrzPqw5nXB7jihJercSOHXWfimDOtNCuBg65T&#10;cMBlCo5NncJ8eCZqp8008FdPd0X9VO5H8Gs53eAspZQdVuOaL/Rn4I0asulMqKicdrW2up1sIBvg&#10;LWvcyn2Vx8s1CG5LoZ9uIzvdpkpLlpvgd3B5G0PTbQKY5+xgJaKc+FrKHNysWmz+jH75kmyM8aIC&#10;BzIHnuBJgP0KTKPP+CACTMssCz0hbDtBoRoTmIkEx+SftK7jZXGlviwtgAkYYXKMeJ+xH+MI6jgB&#10;S5CcOO3EaYXyYJMLc5lUWQDrONagEKo87fcEAix4Zc0NxFJi7mvya6q7wqgxywk834So9w20r0Tv&#10;xySGUWMBzPx8fPh2HnMzoa2yVJjlBALs4LEWL767AGXJqVTgPNrnTHRThft2ZuHyogU4HRxFeGNt&#10;MRvnbACf2xyPh3etdyU/vL8Fj6urUB3ti74TuZyvwF9vb8PFlbxpw3zRfYpQ36tAXw/tc38uhvqL&#10;LBt9byPu/pTP3C/IDFc8lTOPisrthvIxSBv9t+6tuJC+GMf5w17el4RfHm2l2m/CRcJ7+XAS1bAI&#10;T7orjH1v9WJOGxxrrL4exu+p1Z+bldAlsLL4YR2OeLriyodL8dvjCvy9az1alvOcOeF4MJCP34cr&#10;cWdHKo7w5r5+ZCUGCf6vF8txdgErAxcvHJ7thbuXClgB5aCXAPd/l27GROu9XhqI0uJP5WW+rO6y&#10;Gk83XNtJxzG4HkOd2Ri6kUOY6SgOZvHGdsZRt5no/HYlHtPe6xnf5oV+tMYEgnn9UFsKeobW4lFv&#10;Lm6XzkPLFDeqkp8ZEtm40Av3r2Tz+1vFFGMN7p1eh9ZQ3uyzPHGaIJ3y8EMNoTyXFYH/6C7H/+zf&#10;gM7KhTj85ttoTfDFrx15eNycj+vbFqP70+W4fzAdV9LjUOs6HTfWL8SVygW4mD0XpzIicWouHUWY&#10;H5rm0vJHezP3d8exgJmoJvjNBL6DaZFaoTUcs9p5JuqmzkQTAW9zoSo706pP43bTXNBGxyFABWUb&#10;P2O7GgLd1GWm3NZS1XauO0llbuFn6GD+fEYNigRW+e9pLm/n8mZtyzSjjRVVB+eb+FueXx6Fzop4&#10;dG5MQurSdIz1yqOFJsATPfWOHVrooE1ULFpoQqs+WtMarWlCZhqMbMBJEQWUk1SU845UP7v6Ck5B&#10;O57zgna8Dd5nQ4AbG61cmnbckarvINtOIBVSVu03nqW1PSsFTYe/z+tSyFbb1JfHmhStsABWSI2t&#10;Fusd/DxbCLBUuJIqTJAD18PRKx0vTSHASWkG4Du7s6jAaVTGDFxcxBxDrc9RVN+oWIalwB3MNc9t&#10;XIzHw5vRSwUcul9Ju7sNdQlh6Dyag8fKgbt24NKKxajnTTB8bT2G7643CnyP5TC3vztQhkePt+K3&#10;xi1oj1ZXTiBOFszFL3c3oX+QkA+W4R+D23GtcBmOu/ridOkC/HJvM4GswM3albjRSscwXIpHN8px&#10;buUCo+BnQmfjZFgM6iL90XkinRa6FA8HCUpjMY7wJry8LwF//aUSf+vZgLYVzG/TQ2jV8/Hb/U0Y&#10;2JdhAL52IAlD95g7XynHhaXRVDAvnGC+PHw1jylAHnoGcvCgdh2amZt3eIZZg0wIcDsB1gsJjgd7&#10;4vbhNAzTQQx1EvZbaw30v1BtO+b64WfnKbjxSSKeEOBHN0vQyoqkjhA2Rftg+BS/9+EMPBngufav&#10;QNs05Zr+BMUNV+gWHvXxe+leQ/eSzAoijzlgIvd1w2mlDx6BVH/a4kRv3O1Mx28P8tD/4TIce/st&#10;NKT44EFfDn4fKMDVr+ag95zaAsrQ+3kSDodMxq9nC/Fv9zfg954i/Bu/r74jybj2+SL8W2cZfrlY&#10;gEfn+X1cLMS9j1ey4nIzeaoaxppDvNG9dRnvlURcWBKBuhmz0BIXgItU/3ML6UiUo/O3M4odQHVW&#10;azlz8mZvF0Isq8xKYiZz7VlUfA3y8OBndXFFo8ZEs3KQ2rYTWg0lVYrR7uOLk1ThZl7DucRw3CHA&#10;PZsTUbwq2zxh93poJS20Ww4VuNgo1MTQLbSrUmHd/ISZpRqcTKuvFFhwEKTxoQRJqmtAlEW2ASzg&#10;pIA2gP81tFxAWgCzImCMI7xjeeyx2j/qA66jDdd2nFZouVnHcDIKLJUl6OEf4NXIDzCJqmuHeKJK&#10;AzCvmZ/DAngTAa5ijk8FDiiHg1cmnqcCFyUyB36/EF171lGFaaF3ZeNy/CKcIhCnY2bjdNQcE2fD&#10;WPpH4nzFIgPw4GAV4SSwt7ejLSMO1w5m4uGTKvyjfzcupSxBY1IIHtypNH+P8tvQNgydKUPf+SL8&#10;lVbQAFqVjMaIcIIQhHOVi6myWzDAvHGQufVf72/F7a2rYQZwrIrCI6qt/kKz91IWbl+lurEyeHBu&#10;PU4vnovTtM5nQmJxmjl6Xbgfbh1Nw2O9lbI/H08ulqF+vi8ub1+M33ltv/VWoGNNNBpTgnG/v5A3&#10;+0YM70vDYfdZuPJDEu49KMWvzJMvLItmjsh8cUkA7t0sZAVUgK6+TDw6lYf2uBDeyKHWEM5AS4E1&#10;Cqx+diD6T2YwTeD13SSIBLivKxu/dpfhQkEsfpz6Jq69z88pe99VilNp4eZ/gRrjvDFwJgP9fXo8&#10;Lxf3v1uLZlrWVgJQ48Pc9/NleDSQi4E76Ri8vZoVxFrcP55jQGilje3QMFUqY3WsC4bPp+GXh0wv&#10;DqTg6LS30fD/8PUX8FWd+fY/3nu/c+8daTtVtBRoO9OZukCLE+LuIQkhWAhEiLuSBAgOwbWGu0uI&#10;u7u7u6EhWLv+67NP6Mz9/n+/H3093fucs8/Jkf1+1lqP7ZVz0Fruge4yb2TsNGC8WMrvhqAedsRJ&#10;tY9Re8MBLbUeynttqliD0stLlNUk2yq8UVviitpyN9Q3uqP2ijMuzJ1G1ZxJyzwNF7S+QmdqAAbb&#10;GI8OrMTxTz9AaqABHtVtQH9iCH/XmTj36ee4YzsfvVfd0XHZQ+n+ufE1FZpWOlZrNoqCLZAfZogM&#10;EzoZVmS3GX8SrflZ9GnF57CymM3j5tBSE+D4OXOROFu63r5HirUGykJtUL3ODuscXTD5e1dM0VxL&#10;Cy2Lvck4aJ7kcsJPILQC7vu0tqLAE3SkgUkUTRR4VEWlYUn2qcQqa8x9UchR1fy/i4D7sqgUWPKw&#10;KCkLYRtPVR9DKMdSVcfyNQTYcYRTgVi2LBNZXj5/Aq3zRN09hHUvASa40og1WgRg1cASVkKskCZL&#10;Q5bkYGbg9xfIGllr8PonlvBetFIBuGSrO8q28kTa6olcO1sCbIQUAzMk60sxR6quBZLVDAkwFbhh&#10;A21sBFU1Et2125Gx1grZpxzR2hmFgdqdyFhjg1vOOlQLgtsUjqHqbYj1MsUlJ3UMNMSg9ghPQC2C&#10;YGikjMJK3bAI7W1yiU9f1DFbd1Ghq/e70mqp45a5FhoyAniihaCGSlHBLN1QG4D6236IM2Dmo31O&#10;IbwpfL9XaP/yTq1AexNtbJUXWsqDkbCauT3CAt0tBLh8LZKczHhia1DVaJf53qr3EuDp3yL76BLU&#10;NQWgsygEmUsNlctgXluihqZSf57Issi8K5oyvZBko01wmH/nz8Wt+fO5Zf6lWsTZaaAmlxVQqSvV&#10;l1AUEORiN2Z1LxTttcO5z/6Bgm3WrDT8eZ8/Ujx0lcalOxZzUZ3pykqC1r+ax1/zUBprZID/RZ1p&#10;qLrpSGhl4XZWrqVOqK5wRBcVPMdaj/b1e6UL7A5t/dl5n6Hi2lK0tfkpmfri95/h+oq5/A4IEL+z&#10;tI26KDtnzQrEC/XHCPD8v6HswlI01srVI535ui6oIOCJu3TQXEoHUbxaWSe6tsqV969WGtLuTKfl&#10;pa2/MP8L1NxyQ0ujBxquOOHEjH/itrsaKw8qdoEfbpnNwslP/46bq2bx/PBjpUFXcHIl1fsbZeDH&#10;VYtv0Zbtid7WQFTuWMxc/gkqd9lhqCIc3Ze9Ea8rLff8DgjvnTmjAEtXHJU81UINFWG2qFu/CHvd&#10;3fD3WQRYK5IKPGONMq7yPZ7kYptV3TsysGIjgR1VXyVXqqyrZFvpCppIcJVsKnaajwnAAvjvcPM4&#10;VVEB/O9AqwAm+HyuYnflNRWV3aWo+LhRRVfA1dvNQnj1d+M9AZpKO0FfgN5DYFn0mYOpvJJ/3+ff&#10;URRYqXA2YzJdxBRWTJNHM/AUjWC8N8cNb35qDQ+blSiP8UfJdubgrcxa27yRu1gAJhQEOJUlTY9b&#10;HXMkEJaMUFs0N0RTBUPRVBvJE2Ir8vcsQ86p1WhpYw1MoNPdbJHga4qW+k2oawlHb9YGxFsZ4Y6p&#10;PiqO0VJamyB1gTESjUxxQ10TmTsXo6s9WrkUqVz4u7M1EnXHPQmHNm7oaSot3K1Na2mvA1FNyBsb&#10;Amj31uCWtg7SNAkx7X2KthGuas5D3vHlVPNQVFZ50HbTDjPj3QkxQBvzeVfFWmZFC1xcMhdN8nea&#10;QlF1wBXnvp6GnL1U4IZgdJUFI8vRBJdkhg2VupX2v7bcB2WltLiF/shyNsOtafOpvIRXjSosAH/P&#10;POekhboSP1TJetGla1BF1WskzA11nqi77oYz33+BzA2MCo20/8zfiT76uP4pobCZh/pcD9RVeKC+&#10;cg06U/wRqz0P1/n3r1vORmOWOx9zQTVfq6ZkFSpLVqOLFVglbfTtz6YhgQAnsgI5893HKDxmjY72&#10;APSmefK7+AbXVszk5/SgNfdBcpQ2Co5Z8nsIQMNFF5yY/3cevwit9XQL+YxR5SzxK3BnuzbqiuVC&#10;ZFT8ElYY5VTiZCdc06NK0hXIVR4uzP4SNZdc0VHvg9ZMH1w2/I6VxUx0VPmhtygQ8Yvm4dw/PkG8&#10;oxo6WOnW0V003HJmvp7BfDyD8YpuIcMJHawA6n9xxPnvPkHeATO0t/qgO88faVasHPmd3pk3G4lz&#10;5yGB8MbPk3Hts5FgPB/lYdao3WCNX7xd8c/ZVGFNAjyBllJWuJvIk3yizKsVgHWkK4n5V2yzYp+l&#10;j1eVQ1WZVID9vwCmgv4L3H/B+rKowFY9prROSwu0Fm20DIXk31FeV4FWWqz596isL220lIkEeAJh&#10;Hk/1VW7r7SW4ArEosFjnGEzh/ZP5fGktl0a3KZobMZUKPEXJwQJyEN5jdpArFLpZOxLgAJTFUN0I&#10;cc1WP+Ta2yFRl1AYmiONJV1AlotoaxggPcgWTfUbUN9AgGvCWbuuR+lJJ+Qw/7W2bcZA/Q5kedoj&#10;PdgGXY2bmHcj0HozHInGzNO6pog14evO5euoE2I93lbXR8HhFejq3IAyWXc534s/JGG94ItYDT3c&#10;0NJC8Y8uaG1l5q6jGsq6zsxtxUdW47YmLT3BTWVJ0TbENQKc+8tytDQHU6mpZszTxfuXIzZUF220&#10;+13Va5HpZYVzNjNQV8SThZm8+rArjn35d6Rvt0QzK6XO8iBkuZrj8pff45rzAipYEGrKmIGLXXgy&#10;BqEgaBHzJ08uWv/YBaMAfzcTiV76aCS0lYS3rpjKVOiL+lo3fleBqPrBAb9M/xwpaw3R1hCkWOLE&#10;QCNc++QbKvcCNMmxrLwaaFl7aeETLbRxmXDGLVFHOx9rKHVmpUB7XuJAgJ3QzhzccNAR17/5GnEz&#10;BeC5OPXtJ0iPMWHlR4BzvXDDlHl12fe0614KWEnBGsg5bMzcH4Tmm2twegEz+WFrvh9vZXnYqrLV&#10;aEpZhcQt0qXnxPcvn0NVcTRnu+OOOT/vtwRwxlxcmvkVyk6uQEsdK4cSf6Su0sL5hV+hvcgXvWUh&#10;SJHb//gUcSvnsUKkqypzR3u6JxIsaYMFYIPvUZ3oiHZ+P+03PXFZ7XNk7OJ74+fqK/JHtqOOko3j&#10;qMDJrCgT6NLi1QTgOXRd81BGFygAXwl2wbfq7hSkdXhl/Mw1eG9+IMYTYJkYL63Q7xFg6UISNZZW&#10;aIFUGRpJgEUhlYYqbpWuHrHPBFj6gP+fLLTSQk3oVA1dKgusAMwieVkZOik2mseprLKAqzpWUeHf&#10;4R2Fmeo7gbcnUn0nEej3+doC7ge87wOq8hQ+TwCerLuZAEfjA2bgqdJAJxDLjCsC/MY/RwHe5Y8y&#10;6Ura6k0L7YecJYuVi2anCryjJU3fgjnTCBkB0godjXraz/r6cLQ0RaIqyRe5tFKdHVvQ30QL7WWH&#10;VNaS7S0EuH0dbVYYYm0NkelBsJ2skbXMEklLTZFsboKbC/SpBHxu9wZUMjuWZND6tkSg8Q6V2sCE&#10;Cq2NvM32ysir6jpfBeDW+ihkbVyCBDVWBJLPdQRiQ1wXgH9epnQhVVN56mr8UH1pDeI2GKGtNown&#10;TDiy/Bbi4sKZqC0SaxeG5jhfxPnpIOeEHeppbeVC1lmE/NKX03DDUxOtVcGooSUuzeMJR3tfsW0V&#10;rn0rAKsUWCZASPdJapAJmpQrLnig4gZtuct0VKevQVdmGG4aTVcudJ0UTIDrpIXcDUmhRrj86Te4&#10;s1QDTXwv9cyqjbS7fRWhyHQ0xIV/foVER220lzMuiHUmSHVlBE2WcqXVbrtBlZ0vY8GZFefOwZmv&#10;v0FCkDYrpQB00TEkOmjgqsN0Jc920kIneC5A1l4jxoZANMa64NT8T5C/wxLtday0C6nsAnC6ExI2&#10;aqIudzUai2RhOxfevwbN/PwJdprKwgEyLPTqDGbzH+3R3uClqHvBBkucMf0CnXm+6K/m+/c0wFkq&#10;cNzKuegsY6wgwF2lvnRmBFPmDOvMQHmsA39HN3TnBuKa2ddI22qIjjofDFb6oyDQTGnMSpg3B0mM&#10;KYlqGkiUEXdz1RCvNxdlIdaoi7ZB8rrVUNfzxlRtAjxOATiY8K5V+n+l0WoCLfTLFmgVwNLYRBi1&#10;CJWAScCUvtj/BTBh4/5LC/1yK3Z4HNVZYFSssdwn6quoMYFXhmhuVWyyyjbzuVRUybkvoX0JsLKl&#10;ZRYlniAWmgqs6kqSxiyBl4X7Sh7W2ciMsBEfsFL6QD2KChxJBQ4hwB4E2EYBuGIU4IpttLDb/ZC3&#10;wl5R4AwjCxW8hmZUYSuqnQmy/W1pjaPRSHDrCFJLw1rUFFER77ijrXk9+lp2INN/KZJZS7a0RKOp&#10;IwrV5wMQ66TP7LYFPTVb0F2xBQOlMajc6YqzmpooOOOKHgJcm+2FglgqJ+1yW1YEMmxtEK9lgix/&#10;a5700mgWQOvOPFwViSQ/ZvO5+lRxaSk3QZpyUey5yDxipwBcW+aJSmnVTfJCcowVrXAo33c4sgNZ&#10;c1vORB3tcB0VvZkK0VEVRvWUi61RUQhstq8NLhO42GADQk+bneOKoszlVPQAVB9yg0xUj+PJFKem&#10;psx4ujpjOtIjqeC0xk2sNPJ3L8GJrz5FzU4HlETaE/hvmKlnINGPQNYFoqnOHamR5rj4+bc8yXXQ&#10;VOzHvLyGhbaUjxf6WdCCfo4kVz1WGoG05k6oLyFIhLyZ77OFlrQ93QexhvNwU1Rxzve4/BUzo+Nc&#10;xgTaWub/LG9WECu/4fO9lVbmRFc1pG/VZxTxR2OiC85ofo6caCN00QaL0jbyOf2lIcjYboya7FX8&#10;e+6oJsDlBLil2A0py7WoinQFVOAr336NwpiF6KSVb6jxQPUJBwL8FdpSPNFPFyNT/s7845+00AS4&#10;nKLA1+is8kFJlCVdw3RcpZUuv72ClZkn31sYbi+dgTS+lzZW0P01jCtb7XDr2+m0z7ORJOBqaCGF&#10;50mamhbiteegLNgaDdF2yFu/AkaGPpiiHUEFnuWG99SCCJIsSSODOKQbiRlYWxqxNhNEKVtVI6sI&#10;qoCnUkiCK/AKqAq4o9D+W1EyMY+TY0WFpWFKAVlaoeX5orYyl5gKrOo7Vh0/USAVpR0F+CW87+nv&#10;xUQDqq/BHt63B+9xO9GA2dtgFyYJzGKpedwUxVIzA2tF00JH0WoQXgL8wYJwTJzlibc/sYPzQmbg&#10;XYR3tw8qYnxQu8MfeauWIFnfFBkmhJYl3dASGYbcEpLsgEXMUevQ3LIO9XXreDKu448fgYocHzQ3&#10;MgO37ERuCAGOsKGd24z2Tqr1OT/cXG2IhrJ1qO2MQn3bOlrmnag55oMLhhoou+pFgLegJt0bOecd&#10;0doche7SjchxWcofjtZ9hQWqC4JR3xyChsYQtJavRZwLoaWlFxuepmeBTNrzGxpqyNhrx+cHMzfy&#10;xOFJ2VQQiMxjS5hHg9DREIactYtwyYzZMp8nMtW8hta1qpJFtszNAnB+gDUz8DQkRvEEr6Mdz3ZC&#10;QfIyNNb7oeEcrb1MRpAZSdIKPXcBrsz4Dpnr5TIsvmiu8EdusC2ufzaHLob2et5cKtccXKLtTvLS&#10;RhsBb673RkY0bfpn3yLRxZCfx5/uw4kVhTM6abnLty7GhU++QIq3DjpYaTTQktfcdsS5sJloSGdF&#10;WeOJzvwQJC3Wxo2vpiNhFvO6jM6ymIH2fHeCxd+QqnjN8Ttl4bneCmn1JgjhmqxwvdGa4Y3L+t+w&#10;ktVGT5MXLbMLbkdrItFTC7dc5vJvqBq1ZDCKWPd2qmjGGl1cJ1QJ38/F1a++YZ43QTcdi+TbxiQ3&#10;XLGZjobrqzHQGoZSwnX2k0/4N+ejQ45h5SO5v27vMsRO/w6XNaaj8uoStPK9dFeHIcVLAykbjJmp&#10;/dFHRa89xNgzYw5S1RYgneCmSlTS0uS5oMEYNwcl/jZo2GKH4s2OsLYMwEfaUXjlvbkeeI/ZcKJ0&#10;IY0CLEMpBWCZ9qcM7KASq2YUUT2pxuMIiBTFAhNU2Qq8UmT4pID4EkYZ6CFFUWJtFcDj9XdiLFVS&#10;oJUVPESBVc+R+6jKo4o77v8P4H0KvEpRYObWkI8Z8jHuv2e4F5MIuAA8RVdmKW1QwJ2sEaG0Rk8l&#10;wHJ183c+XYxVowBX7vFhFvZFzY4A5LusUOxzhtlCpJkuJMjWyDa2pl01pbouQntjFJpb19FeEarq&#10;KNbqhJgWtalpEwZbY1AQthRJEbboad+Gju5taLgQgBurTGkVI9HUup6gR6GrbTtqj/vjkokmau74&#10;o7uLt1N8kfMLrRWP6andjoLglUjVMMXthWYoS/almkeoJjIUhtJ6miCD1jndkC5B31Kx0jc01JEZ&#10;s1hpxKqh8lRXymVDg5FzzRE1xb7oYm7P22CPCyaz0ZDNbEkga8q9FNjlomE1VarhlcWhtjj/zTSk&#10;bzFHdz0BzlqN/NtU4Eba7rhg3KEqyKyiWP69RJmMMWsmsqMtFUXvLPFFlqcprtHW3tGaidtzZ9Hq&#10;fo8ztN3xzgZoq2SGb/BF5lZzXPrsG6S4M7fSmpfnrUYZM2gXLXbtUUc+9iXSCHBPdaCSvct22mH/&#10;F++h5KgNulr4Pqmqae76ylIz8TJskZbzmu63aEhxQg9dSsF+W9xaM5sA+zCXBiBp5QIk+Gkwt/K5&#10;uf64Zfo9En000Nfki85cT9zQ/RznJ07BWe2v0RrrTZVnjqdlr65wwmBdBIoZiWQFjcTv5+AaK7e0&#10;cAN0S583rX1boQ8S3NRQfnIx+tvCULlrGc59pgK4vToATVTzRubb9ovu/D6mK2tjl52zZSxiZub3&#10;XbjJFInRBnQDArA/Oi664jbjSeoCDWSoE2ANbWRoqiNFWx1J6vNQ5G2Duq2LULbFESvs/PGhDi30&#10;S4BlgXaZa6uaMqgaC62aX7tZ1S2jQbss0wMJsDIckkW6fwRaVV8wC4FVWpgJkGrsM/dl1BWLkml1&#10;RgH+vQJQATyBFYRyv1hoHiMtzEr3kQKvykr/DrBsBVbuK1sj3pYi+0rZTTstwy63YIpONMGlfdaM&#10;4PuXxqywUYDt4WjlQICZFffQQsb4oS4mBAWuK5FmbIVMC0JrzsxqZotsUxtkGhBqXwLSQGg7NqIs&#10;h88rpCJ2RBPiSKrjRv6AMSiOdEDyWhXAbd1b0XghELGrzNBaQPCp3M18fnf7DlSf9Mc1W300pYWh&#10;hwA3JgQgnfazg9m5u3U7yjevUdT1jrEJ8s45oYXq3drF10gLQJyFPjKZ09OMaO+lm4t5+ZamFjJ3&#10;LEZHW7gy6qumktDTOpdQtSpLfNBJBS7eugIXTeagLsMHjQ1UB8LbwJO8jkpVSyXuqKeC0Pae/fZb&#10;ZOy0QmcTT8g0Z2SdobLX+qEjKwRxRjLVcC5iqQ6JtHXX58xG+qaFaKCid5TyZPbQQ06QJfrTAlEd&#10;54OmWF+UrVuO247z0MbH6xv8kLvLThl7nClTJmuCUZXtjOLY5ehkJdB2wQNXv/tWWfCttzYEXZXB&#10;KFprRVv6MbKC9NBHQFsJT06ECa5M+xqJMvn/+1m4Mu8LVFxepuTgslP2iAsgQFW+6GalEr94LnOw&#10;hqLe7UX+uL1oDuLc1XlsIPoKfHBj8Xc49eXHyqixyybfIOOICb8LXzQSvvSNxkgyX4B4whvPz33r&#10;q++QSjfRycqorpz2mN9z7jYL5P9ohb72cNQcWYkLn3+KRGnEqmLkKfXk98y8mxKAOyYyPPRLlJy2&#10;Q1cz35v07/+wCImbWFnxs3fIdxzngdvMuslU4EwNTWRq6SJTmyDraCNVXQ1FHgtRt20parethO9K&#10;KrA+AZ442x0TaaFVAEv30UuARYFVACuT60cBlpZjmV2kApiKqckt75MimVdAViB+WQinAvG/ASwW&#10;euxLBefrT5BMLPZaQNWlsmqzEOKJ0l2kFNpmKXq8XwGZoHJfpbp83GjXKLxUYKrxVBnQQYAnU4Gl&#10;pe59rUhCHIkp6rTQc7zx7qdLsdLSgfbZH7UsVTEBqNsdisI1qwitDbKsbJHJkm1pp7pNG53hu4Q5&#10;LhJtHVtRkeKP4gQvtHRsYe6MZC7eyB9wF8qjnZAUao2u1q1o6dqK9qtrRwGOVLqamqjA3e3bUXXS&#10;B9eXGKMlj4rcsx0NtwOQtnExups2o7N9C6r2exFMc6RQZTMP2KOjfR3a+tbTTnog1kCPFYoZLb4p&#10;sgmwgByrpYPMbQS4PYInlj9K89YQ4BBUU32reJJ1NoahZIcDzhvMQH2aNxU1APUEuEmu1cuMVk/L&#10;3dEQjrINy3F2+jTkHGBlxTxencKK5Kg17SBPruIQpC7Wxy1avDtaWkhcoI3rzGqp0QtpyalcVf60&#10;okZIizJFf3Moc7sfK6MQNJ/1xHXHOfwOvNDQ7IOifUtx4euvkBliqUBan7kG+eds+N36oSs+ANfV&#10;ZyJ1jT5P6mAFgtwwU5z97GPEO8xjvAgl6CGo2GGHa3yfSdI6O3Merk//CvkHrdFDKOtuOdKW6hAu&#10;HwXgBJvZuOOiRkvuhbYyf8Q60EWsnkOH4c8c6s7v3hnNZ9Ygz1YHpz/4AImB0iAWgo486Sb6Flfp&#10;CJLpOuL5t+Jp11NWLVA1sEke52uWnFiCnKNmrLTD0HDKCZe//oKqPw99NUFoLnan03HBQMlapC7T&#10;wqXpX6DkpD16WgNZqfK9XnZA6k5WTLT+rXw/3Xl+iLOarzRgZdI2Z2ppI0sA1tVhDl6AojV0O/wd&#10;m7YtR/SaQHxquB6vyDIz76kFElSZyC/joFmkH1hnI5VXGphUOVg1J5dAEtqxBFUgVtlmUWGVEovN&#10;VqwwwZXbLxuzxktW1mFW1aY15lbAVmYmyeMyeV/suc5oQ5UuAeW+9P8K1BMk8xLi93hboJ0kNtnw&#10;pdoKwMy+RqMwE+DJvD1VGVapstAyumwK4ZU+sykaa/H+XF+885k9HCwcCXAQ8wlrwhgBORRF7s5I&#10;tyCw1nbIXEh4Fy5GtrmdosICcCsBFmtcn8i8SGVs69rJbMU83LwevV17ULHVFfH+llSv7QrAXQkb&#10;EU8LXZ8fgebOjbTaEejs3Ibq0wG4uoIKXLgOnb2sBG4SjhBaxJpodHVtQt1xPyRLK7iBBVI32FBZ&#10;o9AysA7ll91wm7VxujEdgYk5coxYsRhZIF6XNfV21uySs3nSF8SvJsBBygWwa3m7s55qvGcVzhnO&#10;RGOyF5qb5ELb3oSYaqyoMLMljynbsly5cmHBj1TE5nBUJ6xB7A5jdFXwNajouc7mVDw1JBDgBFmC&#10;l3Y5ZZ0Z2mp90EzLmEpbHB+i6rKprvBCbYMPGs574MYydTTl8O+2+KHsBzoB2t9sKmsfKw25On7m&#10;UVNWAF7ozArAbdN5iHPVVhq1xFbnhlvgiow1Xjgb7bm+vJ+/1dFlrEhmIIkWPl5axb/9DmlrDfgZ&#10;gtCUQtewyxDtrKB6iv0RbzMPt5bOYt6my6j0R4abNm4v/p6fxxMtZU5orfbAQEcYskPNcOJvHyHV&#10;V5cVaSDzcxAS7HWUNamS58xTBlTImOi0pepKRdBS4472euZWVgDZPzIXNwWj5Yobbn33FZJXL0B/&#10;dQga81zo1FZhiFY8z9sYV77+DAU/L8JAWzAVlw4lwYWVpRHttD9/kwD0VYYgcakG48k8uiy6Km0t&#10;AqyHDD1dpGioodiFCrzdES10U4d8QvCV4UYq8BwvFcAa62kzVQArrdC0n8rSN9Iarcvt6KCOsaLA&#10;BFLJuAKu5GOBVwF6tJWZ+6LOiiLLsUoX00uAdytqrMxIEpiVx/nclwpMy/ze7/aZtwnwJKru+wRb&#10;Bm4o8FJ1VSDvY9mvZN+XME+VYhCDKYbbmYNlRJkKYGnIEoAnzfPB25/bYampKHAoavcGo5wqXLcn&#10;BEWezki1ZO5dZI8sGxZre+RaL6UKWxPgpcxRUWjvprrGhSPn4Ar0de9Bm7Q4N0dioGsfKwIC5mNG&#10;C7aVlnczBvJjkOJpgYasCHR170BrWzQ6u3dRgYNx282EuZC3e7ai7loYrrrqoK1iPbp7tlC5w5Bq&#10;ZkE4rZASxszUzAw8EIWqK1RgPdopEzMF3Cwj5nRjSyTo6CB9qy0BXoeW6iDkXljOjObPnO6NOgLc&#10;0RCM0oPOOCsKnOBJkKiQVOZGmXTAE72WGbirMRTVMatxftYMlJxaRTu/FrWx7rgWoqVcCKyjjioe&#10;ZIs7BDiJAMdraEEm/qdGmCoNVK0EONPbHHH++uho9GUO91AAbr7ohhtL56Ex25053h8Vx1fgCtWz&#10;MJpRgyrfTJVP3KqH5lJvKmYokpfpIHa1Orpqg6iSgciNtMTVL77FNdr/xnTmyUb+VidXIHbOTKTM&#10;JsDz5hIsZlR32mTm5pZCD+ScWKiMxBrKD0CC+Txcs5qGlmIP5QqCBf5GuGY5HW28LcMoG8pcqNx+&#10;KIyyxMmP/0a1VldamftrwpDmbIzr31Dp+TeS5jJLz5qHNGst5QJp0pLcRufRluuD3PML0cP32xXn&#10;i9j53yDRaQEGa9eiMdcV5RnLcJe/n1yH6cK3BPjoItxtC6Uj8EYrK7WCE5boZsUirkhasjPc9Pn3&#10;CLAeXZVSDJFlQIB11JG/0hyN2/nbbHXAqaBQTDfdQgUmwGKhZQ1osc/KKhkEeCIBlsEcAvB7ArAu&#10;1Vh3i9IFJAosSqxYZyXjqpRX1WUkZXSfoKq2BFW5n/CySB5W9QXHYAwBlvnCSl+xAjCts3KMZF9p&#10;YRZwmWt532Ta6kmixgZSCLaAS4iVxisphHgKiwA82UCGVW7CZGb5lwBPZRZ+f74v3v5iMZaYOaBy&#10;dzjqD4WjfF8AQQ5FuZ8b0qxskLt4Gcty5C5ahjybpcixXIQMv2VoriUgBLgpYR2SNy9BX+seNLVT&#10;WZlvhzr3oGqPN6578ISuo33u3oy7tfuQHbAMd9ysUJnEzNUbgx5CX/1LEBIDrJmpN6G9k6+Xux5l&#10;J1ZTxSLQ3rEO3YlRSLNjpWGyEMlhi2i5NqBraBPqb/kzh+ojzdScrsAKOZLPTRciSY/3RVvTfkeh&#10;tyESuT/ZoTyT+avOlxAHoI12reqnNTij+x2qb61Ba3OIoro1dT6oohLI8MuupnBlSZ8LswnweSfl&#10;4t9Nt71xxWU+mvKoOC1hqNi+DLEzZiORyhDP3C3XdpKLezVLgxNP4JxQK9zyJPDMkPUESK6n1HLd&#10;C1eWzkZjhjuaW/1RfdYRV5k3i7eKlWS0SPLArWB1NNOydlWGI93dmIo5F/1Uow4qcPEGa9z+bDqu&#10;682m86HqNQei8ZwzYhfQvjODJ82fi8SZ3yGWf6ODitte5onCq6pLefbQkiZS0a+ZTUNzPjMr1bto&#10;LRXdZBra8r3QSPWt53HdzazEd9jj3KefIsFBCz1VoehjhZXjbYab336LFFrapPlqSBElNlBDbfIa&#10;VuZejCAeaC0hhPFLaat90cWse1vvOyRRgQfqwtGc64ni24sx2MLz7GdHnGUGLtyzCPfb1yr9yO0l&#10;fD/X7fme/XjOEOCmEBRHWCGRnylTVx+Z+tqMS7rINtRHuq4WcpeZ0D4LwEtxLSIYcyyowOMJ8Hg1&#10;6QeOYvYVYAkw7bOiwMpt1coZL4vM8xUFVgZicF8AVllqgVIUNYaPq8BVJiHwPlFf2Qq8Y1/Cyecr&#10;456VY1WvI8o7UYc5V+dlI9bO0UEbhJW3J+kL0Hy9lwDTMgvAk4z24X0WUeSpvG8qH59sIC3RWzCF&#10;NnoqM/BUrSgCLDOSCPCX9lhMBa7cE4n6w1EoP8AsdiASZb4eSLdZjLylK5Brvxw5BDiHAOda2RHg&#10;5TwhN6CFlrc1dRPigu2Ys2LQ1rkdTQSsl2DWHQzAzdXmtGbb0d61Bfc6Dyot3Zf09FB5gxZpYB+P&#10;242KIz5IDufz23aio5Wv1xrNH5kVQTOtcutaZqGNyHSiAyCgKWuXoIeP9QxtRt0NX8QZGyDD0gp5&#10;VouQa74ImXQHiTr6SI4wVwDuadyAjBhrlN50VRbUq6cV7WwNRv1pL1zUn4na625ooT2uk37T6lBm&#10;T5kpJcMrw1iZueLcgpkou+qCZqpEIxX49JJpqEnzQHtbCGp/dlXGQicyn8UznyXMVUecuy6tOsFp&#10;4Mm4cwli3XX4miGopAJLC2znTT9cXTQHDYluVP4gZS2qy7O/RjEze2/rOnQl+9B98H2luKO7IQwF&#10;Uda4Yvs9eooC0doQgOp9rDSkq0hXAHal1fRF01W+Dy3ad+bSZCpjqsz+Mf4WbWmEsdoLZYnL0Vrh&#10;io5cbyQZq+GG0XdoznZVcmfF5kW4ovcVOjKlhZiVjDRG0b5W7V+C859/gjv2C9BdTgvN7y4/1JKW&#10;eBrSFixAshrVlwAnqMs0yNVoqfdGTQlzcBmjQi6/r3I/9OaFId58DpJWqbECCEdLjg8KztlikE6j&#10;46Y7Lqp/g6ItCwlwJBpK6QhK/VCR6oAWuo92xp3+1jDU7luJBI25yNYzQjbhzTHUYSHAdFnZ9oZo&#10;3LoSrdvtkRAdBG3raCowLeUEAVgU+GXmlaGUtMyTCKx08UxS5gBLNt6sdCO9BFjVQDUK4kuAf4dV&#10;WpUJoQKr7Mv9u3i/9CGL1VYdLwDLbSUv8xhRXyUDSz8wYZ1gKPsqFVYsNMEVeJUGKwMVtALwZOP9&#10;CsRTqcRT+bjMEZ4iLdHa0VRh2mgNAiwT/NX88c5XywnwKpTtiUDNkUiUHAhDw9GNKPHzRKbtUuQt&#10;c0AOAc62X4G8xSuQz/vS/FbyB9+Itr4t6MregSR3OzRmUkGZg+sE4P59qP8pBLeWW6I+ZxOz7U70&#10;dOxGa8YmArUKbaVU5Z69tN37ULLXHWkbHdDdtYtgRCtdU82EuKl1E9qowH0125Hv70Q4FxHMZehr&#10;ikZ3/yZUsxKIMzVC7kJb5FvZIpfOIMvcBgna+kgMNUcXFa2zORpZPEkLZJIFK4Om+mDeH4qmsx6s&#10;SGag+ipPutYoNOQH404Y7doWUypJALp5bP2Pbjij/R0q7lBhmANb8v1Ret4RjQU8wer90XrVB3Ha&#10;85GooY5kZrNkNQ2erNpKi3ZLK3P1cWdaUG105YejhgrTUMvMessXN6xmo4mVQUsrK5Tb7rii9i2/&#10;e3s6mAi0MZMfs/8CZTdX8b2HouqwM65afI3mLC+0NQWhURqGvv8WV3W+Q028MysBKpc05unOoyIK&#10;wGrImKmGmwu+Rf0VB0Lqi8psJ8YDF/Tm+CLNUA1XdL5Fc6YruqjetfsdcVnnSzQnOik2uLnKjQrs&#10;h7qfl+PyN5/Rbn+PjhJf9LHCKtpgC1mjOVNNHWnzFyCNFVaCGgG+uhIttPLFWYSp2JPw0UpXBWKw&#10;OAzJi9SQuEomr6xFa7YP0g6YoI/ZfCgzCLcYYXKjTPGIUaexiBUK/470RXdQxRuK1ygt2S2nXJFE&#10;u5yjz9/ZQB/ZRoTYmFvZt9ZHy5aVaN6+hJEpAEaLN1OB53lTgQMxgVlRpuHJfGAVwKOrX8jidZJ/&#10;aaFFgZX+4NHcquoi+nfrzMLHVOOiVblXttK3+7KMV8BXQS8AjxlVa0WlaaFV1pnwSuuzoraEVX8P&#10;JuvvxfuK4kqjFe8j2AKuYp+N9v4O8BRFheV4VUv0FH6eKdrrqcBUYkIs46Hf+doBtkaOKCXAtT8S&#10;4IPMKz9sRkmgF7IIbuGKVchZsgI5S1eiaPlqFC5ajlSflWioEoC3o7tgL1Jd7XnSUcF6YtDQsRX9&#10;g4dQd3wtri0yR8XtMHT176a1prq2bUdnxy60te9QWq2HuveicIcrMphlOjt38aRej9amDSxbmDu3&#10;EeCNPLF3oXSdFzLM7BAfuAid9evQ3rcJTXdCkWhhhkxLO+RZSFmMHHNbQqWPhGAL9LRFoatjEwq3&#10;LkfGTlsq8nplWZ5OZvTmC564qDuLOdoNPZ1U9LwNuGU2H1dsZtNuEmDauvpfqBJGM1CXSmWSkUti&#10;v2uZl6v8UE+r3RrvhwRjdSSqayBNywAp6jpIWKqFRp7ETVTX9qRg3DL+HldXz0ZDIXMiFa/jpg+u&#10;U5UaqPxtVJjmWE9c1ZiGyiPL6SxCIRfUzv3BDlVpLmhlDmy5GIAbZt+iJmENmghJZzJzpdYs3NJl&#10;Bk4jvM20qnc8cEd/PlJFgefPQ8Zsquysb1H8ox1tebAyDrqJ6tqT5YsUg/m4oPYFahMd6USYNY+t&#10;wWUt3r4hsLOSIcS9PcFou7EGV2lxrxlNR2u+t9KwVb5zKW4zX2fN10CGmibS5mnRgcxG5dll/E6D&#10;UZS8HHW5bsz8fmivIcDl4chcqY1EZvh+uqmevBAkbjBAR4UfBivCkEh1zwg1xnD3OtTlr2I0YSSo&#10;9EFPqQ+qc1fRkYSh44YHUg20kEcFzjcwIrwGjEoGyDU0QLaFHppY8TftWI6iHf6wXbkVr4ybS4DV&#10;gwjmOsJKBRallbxLdRUFVladFIhFmblVFrBThk6qigD7vwCWx7iVBi1VEaD/VcQ6q7qXRHlj8C6P&#10;F5jFPgvAkpcVkFletjy/r0+FHYX3PSNaaWNaaaMYblUwy1bgfd9oPyYTYGmJlkkOU2VMNHO8APwB&#10;Af5QUeJgvPutIwFeSSWMQN1PUag4HIH6oxtQEebLnLESBQRY2To4oWilMwrsHJDqJQBTIQlmV+F+&#10;pLjwSzzmR2Xcy1wcg/6BI6g7GYUbNtYoPOaL3oEDaO7cgeYu6VLahuaObTxuO+51HET2Oir8ASoC&#10;Fbm1fSua2wk6H29tpx0n5L3S0BXjjzQTWyT4WPFEi0bXXVYcaZHIWGRJS7+YCmyHLEtmYAtrJOgY&#10;Ij7AnCoqjWCsiHY5ItnfCJ2N69HQGKY0gjVf9cNF7bmoPO/K149CX0k01cIQt201mcWC6RbWouG4&#10;Jy5bzkJDjicaW2S4IMGt9FX6lhtq/dCVFYxkW10qrxYBNlSW3r1loYaGVFrb5iBmxyikL9PEabMv&#10;CXUAmhv80HrNE1eMZ6OOFUc7s2BrPC0zs3jlzw7M3SHKVfh7aritpArJSKu4ENywmInyy85opDJ2&#10;VfBvrtbAjSVqaC8NVSYhdN1xR7wAPJd2VU0N6XJVxe+mI3uLBfqpnG1UxOZ6T3Sl+yBVXw0X53+F&#10;mtsrWbkFouuyJ25of4uqSysYYfxRn+WC8p9tULHRFndmzsBtndlozvBEfxdjxtHVvO97KrAWMhZo&#10;IGueXBhuLkpPLMVAGwGPd0B5wip0t8k6aQEYalinXIw7wXk++lrWo78wAjf91dHC1xtqWYtcPyOk&#10;+erhftd61OQ6oz7VBf2NIfzeAlCWtAJdtYHozwjk76qHPG1DFBiaIM+EAJsbIN/YGNnc1m1glItZ&#10;gdpdfljtugWvjBEF5kk9nie3QCpq+78B3k6ACZ6oM7fjCbDSskzFHKdYYtn+C2ClhZoQqiy0zPEl&#10;rNJo9XuRx1XHKADL6K7/C2BFgaUfWPqE9ferBm1QhWXU1XvGLwthNqb6CsQvATY8yLJfadCaTPX+&#10;gJXFVAIsFloA/kiUWACevgrWxitRLABTgSsJcN0RfqlRAVRdBxQS3AIHKu8qFxQ6stivQpqnI5qq&#10;txDgPegp3ossd2eU7Kdy9e2nOu5Bb+9B1JyOxJ1FzKa7nTE4eESxzAKlUlp3oLUrBncbDiItaBmK&#10;CXlX3y6CS4AJbVvnJnQQZMnUg/07UXPAB/E6RsgKtMZj/s2RF0fQmsnXX7YQ+YsdUbOcJx4rllLa&#10;+wx9UyT6mKK7aT36OqNRedAF11eoo62CFlVsKu1x6+0AZj8ZNeSCni5mz4ooJC03xLWFGmgqDEZ3&#10;dyRazjCv2s5BXR4Bpn1tqvZTAKtnPmuQKXOl4ch0NkXcPDWk0kKnUIXjNeei/JrYdSp9XTCarnkj&#10;/wxVgsA30XY3X6Xi0jpWX3RCKxW3LcUX141noeKEIzr4N+qZlZsqaWUrxM56oz9nLSuV+cg9skRR&#10;ZBlj3RC3BjXXV9OmejF7+qHtlhfidNSYSecgcf58AjxfWbom1d8Ag1Tg1iq+/wYPtCV5IUV7Hi7P&#10;/wZVVxlZugPRfYcA60xD2Sk6gM5ANFxeiUuzPoasFpk6Yz5itWegKdEDfT0RtLNrkDD7e6qvDgHW&#10;RB5BTmQeLv7JnpXgWtTGOSP/tB1hDke7tFy3RKA4ciHuOKlhsIGVZFkYLgV9j6rby3GvKxrVu5bw&#10;d9LC/bZ1aKBy17JSGWAlJqOySmNXoKPcB33Fochfaow8VpB5xmYE2JBRyQhFZuYE2Qh1kUvRsodi&#10;st8bvt4EWBaInqARSqWUFThUCqx0GYl9li6i3xWYRfp5aZ2lD1gFpmoCvjRcjZfGK94ntxUQZTSW&#10;PCYw/6+iyrwKwMy672ioMrXkXyUzKyOvaJ2lNVpPwN3PrYAsVpl5WAZtKPDycSNuTajAUgjzFNro&#10;ycYHlVw8xWAXPqQKi4X+gAB/qLkeH4oSawZj7DRHWBosR8GeUDT+tA5Vh2ilD3O7LhDZKxyR7+jE&#10;QnCdXFG40gkly12R6bMKLdUEcWAXesv2I9/LDTkbvNDdeRCtvTE8Ofah6fwGJC5diqwoJwx0HqbC&#10;7iegtMmdO7mN4W2CTvhTPOxRfSWM6s372ncS9G1o76WF7t6KtraN6KVq1x71RbrlQtz2XIqT+1zh&#10;6jofunOmYto7r2P++LFY8s9/YMPMeThnYIxEUwtkBC9Ef+tG/t2NqPqBdtlSHc05Qehl3mpvW4u2&#10;uCBcMVJD2XHVBIqeynVIdTTBNXMNtBRQPbsi0XrZjxleg+rpQ/tKK1pFiGt8aaVpp2v80V0Tifzw&#10;RUrXTYqWLjJ4ksnMmbwf7KlmVPpqXzTzeY3NYailhW2uD0SjNJ5pEpgTK+gEqIBUmJtWc1B+hgDT&#10;hjZQeZtpI2XoYwsBvstKJ8VRD4lRxsoQQxnm2Vjvi1aZTsn9dmb61kueuK0xD+lz+T4IVPoCdSR9&#10;NxsJyzUxIMsO1XihtcETbQmeSNRiBp77FSovLEN3VzB6U7xxkw6g9OhidHWyMrjpgtszvkLCF1Rz&#10;uR6xxrdouOlOWx2OxgtrEKc2g/BqI1NdCzlqtMdz5iNvnw2/r7VojndnVDHBYBMB5vc0yM9dutkO&#10;cc4LMNS4Dj0NPL9yvNFaTifBCrLxrAsSfTVxvyUK7fk+KDm3hFmZClwfiqJLrLAKvHCvkZHO1wb5&#10;uqYoMrdCvrkp3ZYFSqXh0sIYdWGL0b5/NVoP+2NdyHYCPJcAq4dRgWVNaNUysr9P5KcFVRZXH70t&#10;S7yqWp0JsJKBVY1XYxWART1H7THBGafHfekaUsAURR6F9t8AVjKwosAqRVYpL223ArG0RO9TQSzF&#10;gMoqwBoLsFRdlvdNCLWpFGZeU0JrIgAfUDVmMUN/pC82erNinQVgAfkDrSCMpwKb6y9H/m5aNypw&#10;xYFw1P9A5RKAV61GPpW32MUTRS5uKF7tiuIVbsj0JcCVVNFBAlx5ECV+vsgMoi2s34+6nq3opBK3&#10;XtmK9BWreawbWkv3orfvENo79zMDSyG8/QfRnrwDaS5L0Rgfje7B3cypMcxQu3kC7EFnUwxaqaCD&#10;9/agI3EHInmSTh83Bq//zyv443+9gjf+8l94960/YezYv2DK+2/j75Pexqfv/BHGH0zCRuartoZt&#10;eHxvL628Dy4ZzkdNrBv6eqMJcATaE4Jx2UANpQS4u58A16xDMtX0qukCZj4qE21183Uf3HLS5QlH&#10;5asX9fNnRhR4ZTI+HQPtePG2JYhn7kzR0kemrglSmA8zIy2YoangDQGol64rwlZf50HFDWQ0Yeac&#10;Pw3lxxyU2125Ibi1WKy8I7pbQvidErYKwkuAG6qpwA0RKPS1xHXaUBm0IYvw1dNaN9TIkrUEgSd8&#10;6xln3FKbiQy+jzTm8QyWlFlzccd0HnpLZGVOX7Q18nUJcAIBvsZsW3p8EaEMQ392AGINZ6Noz0JC&#10;6I8Ouo3sIH2kO+kjSX8ers2fjppzzvzewpWlcOO0Z/Pv0D5raCNHLrszcy5ytltQoaNo0f2QFKJN&#10;C8wMzc88RJBr9zogwUOTGZgVZ2MQumidO7htbQ9CZ6w3UoL1+BnD0VcYyOxvjf66UNrtCBSdWYKG&#10;DHc86IhC2Tp7AmyCMgsrFBLeIhsrVNjYoMDKHLVB9ug65Iauo6HYFblLAPZTAJ6gLUvKEl7pC5Zl&#10;dPQEWgIsFlqstaxCKXAqExMEYJX1VVRXybqyfhXvl8dHxzorRYZcKs8TSFUWWhmFJVs+X/qBX8It&#10;AMsxKoCl+0ilwKpygBBLqzNhNZa8y2zM7aTRMtnkwGjZz/t34wPDGEWBp+puwQfaBJcOQxT4Q00B&#10;eDXMDRxQsFtanyNQfiAUDT9Fo3ZTKHKovkVObihz80KJqydB9qCldkOGDy10xU60Ebq+qoMoCwxA&#10;hrsLGvI2o6l3G/oGDqPz6nZk03pne7ih+uZG9PXT9nbtozodREfHbgz1/0BFikbumlVoStuKjqH9&#10;6O85gJoTYVTlZcjfz0zUewj1jbvgs3I+/kpo/+v1N/Dmu29hysSx+DtB/cfHE/HFP9+HkdZcGBlq&#10;4uMvPsSESWPw6eS34LjqG5TQgrZfDMctA3XaZUcM9jGDd0SiMzUMN000UfozM3B/NPprNyDDxQI3&#10;jOajNTeQqr8ebdd8Eeelj3bmThm3XN8YSGssEylkFRJfWl5xKs64s2Aukglwup4RUtR0cWe1HtUy&#10;Eu0NzILMc8203g117uhoCUL1luW4Mes7FP9AgNuC0FEUgjhZxeManUBzCKEknIS0uYLgVfiiV+Y/&#10;b7Cng5iGpjJ/dIoNr2Y+ruZxksOZGet/csCtudNobTWQJhM5CHCqjMjSnI2OFHdGhgC0NlP54ryV&#10;SQA3v/sKBYetWaEGYaAoCHGmc5G90Ri9rawg6rzRWxuM+3URKAm2xNXvvkbFzyvQQwXuSvZHogEr&#10;ibnqBJgKrM78T9eTEW6ITjqWvqIwJLrpoCXVjZ81mBZ6Lep/dkKcjyb6qKTStSaVWhttv3wX/Xkh&#10;SNtggC5a5rtl4YxaluipCMVg2wYlV1fHrcKjvvWo3+eEPAMTlFpZocTGEiV2lihfZIciaxvUBixH&#10;L91Z98+hOLb5gHQjqQCWKwAqY54l68qEfj1VS7SSgQn0BAKsUlgVwKKaArEAOFZLBbACpR6PE/UV&#10;hdUTmLlPJRynT1ClKMosRUDm82nLBWBFfQntS4AVC00FFuV9z/AAJhkcVECeRKgnE2YpU3if5N5J&#10;RocI7UHCy0JFfp8Z+XeA6R6m6qxTJjbIBOiPNIIwYboTjPWWIy+G4BLgisNhaPxlIxq2hSPDYRWK&#10;nVXwlrp6o4glnwBn+lGB6/eh6+EBDNYfRnlwADJXr0BVQhi6HhDEhz+iK24nMpxWocDTH6W7QmjR&#10;fkRb3wF0du5DS/9eDLb8hIroIBR40ALl70TX4D4MdR1E455IpCx2QNkGWr4rEfjuu/H4nz+8gr++&#10;/ke8/e7bGDvhDUwY/zbGjX0bb7/zJ7zz1h/x/tg3MHn8m5g07g2M4+OTaK0nvvufWKj3Ec6GLMYN&#10;U1MU7F2Ohz3baeHD0ZMTjlgrHRQeXYWevg3orY9mLLDFZQJclxeAzt6NaLsTiIRwU1pQfh+t4ajL&#10;8ObxS1F6xREttUFobotEx0XJ5lRgTR1k6+rzxDbCDZN5aM/2pZsIVoZUNtNONjR40VGsRXGADeSq&#10;BoWHHOgEgtFVHop4D13U3SJoPOnr673RTiXuZuXQSqXv4jH1R1bjrMYX/G6dlZU2mglvUzWzcq0/&#10;ehvDUbTTHrdmf6vY2lSN+cikjU6bq4Y7s2ah8dJKxpJgZZmaVmblVLV5uPPdt8jdY4WeXn8MVQYj&#10;2ZoQrtWl8gWxoqH68z10dQShYuNCXPv2C5QeXILuvnD0Zocg1UydlYMaP6eOAnAqYU7zNeT7Dcdg&#10;9Vqkrzagu7ClAwlFD7+zpvMuSAhYwHMkEt2s0GShwfZ6fj5WPANVa1G0ywJdpYG02NHI2WbFytOX&#10;+XgDyn9ZhuJLy/BocCM6T/uhwNQMZdZWKFtkjfIldqiwt0fxokWo8V+O/p9Y4Z4IxdWYw6LAgbTO&#10;a6m0cjVCKrBkXelG0pUhlDLGWSy0TPcbnZSg7At0AvDoSCpRUe6/tM4yXVD2xxNYKQrABFaZE6yA&#10;SxuuqPV2VQWgABxDqyzgsuhL1xFzr5J9CbE0TAmserTHLJP1DyllqsFhTDYkvEZ8jEXyr6jw+5KH&#10;CfAHfC9ioRUF1tnAEoW/aYZg/DQnGOgsRu7OEDQcWYvKo+Fo+CUaVRsDkLXSEWWuHoTXjcUdhdzP&#10;ZR7O9V+N5tQdaKvdi/78/agIpt12WI7iEz5UzZ9w9/5JdCfsQTqzcbn/WuQH+aEunbb5wQ9oH2BG&#10;fvATGpP2IMfDC7khHqyFD6Br+CB67x5G3cFIlLp4ITnMC998/h7+8Ic/YMyYsRjz7l8x9p0/0zK/&#10;yttvYMw7r2Hc23/CJ++PwedTxmHq2Ncx6V3eN+YvmPjOXzB1zJv4cPyfofvpe4iQi4CttcDd9k1o&#10;YV7rzovALRtt5B9Yhb6+zegjwNnBdrhgOEuZodRFqFuTA5BCZZIVPDrbqATH1uDqrK9x2W4mGkqo&#10;al20e0nBSDRegBRZMURXDwXqRoinIlefckRnt6xWIv2/PqinAnbwhM1caaQsQFe8V1p9mfcqQ5Ee&#10;aIa6ODf0tPP7L/VHGfNo+S9LleGYnd2BaLjqjQtzv0TOUVsla9bXeSljj5uYhfuZLXNDzBA/83uk&#10;aWrRPquxqCN9njoSZs5EzRGqZ6csEEhVv+qG1HmzETedsG8zQ3dPIO6xckpdqo7kAA30Noeila/Z&#10;VuuFHrqDqm2LcfObr1C6czEtchh6aHPT+J2lzVGnfdZGtroOUudrIdlVB711a3G/aR2y3YyRu8EY&#10;fe0RjARhaL3tiVRWDgOMArJ0kQxR7a0PQycBHmzkuXbSHq1FhLZzI7I3W6Mu1gUP+6JR8ctKFB23&#10;x/CDbRiKjUSh9UJU2toQXnuUL7NHxdIlKCPItX4rMHCMAJ8OR+KhHwTgIOUSJLKQ+6TR9alEcZV+&#10;XwGYwEoZp61axF1VxBYTSrHNBHmMNGzRRouiCrwqgF/uv1Rd7iuNW3KcXJ1BBbEyJpqvJTZbrnEk&#10;q30okxdG+3+l8UpphdajNdZXQTyZWylTBGQq8GSBd7SolPgAphrtwlQ6gKm6G/ERAf6QEeFD3WgC&#10;zLgw3Rn6WnbI3hHE2p5f6hEC/NN6VGzwQ/ZKB5Q4uaDEmTnYyZkK7Ip8F1cUrFmDdA9nJPmsRnrA&#10;aoLtjQInX6R4OyJjoweydwWiKDIABT7eir0uC+SPv5U5sDIGdx8dY+Y8grxoHxS6+aIwwo+ZdBua&#10;C7ehIz8G1TtCaI2C4TRrGv7zlVfw5jt/xbhxVN4xr2P8mFcxgfCOY5kw5s/4ZOo70Pv+M+h99ym+&#10;+mgCPiPI/3j/Hfxt4l/x9/eYiae+iy//ORGG/5yK/Y7zMNS2CT1316G3dD1u2qmjZJ8j7g5tQy+z&#10;dk7UElyiRWxOCUBP/zq0pjMWxFgqS+50dESg+Zg/UuZq4ablAjTlMC92h6K7MAqpNjpIJMAp+kbI&#10;lEEkC+YgM9AUXVTcRmZPmbjf3EYFTA5CkomGMtyxcLvMlpKrMK5FdpS1slD7XapWU2oALmlMw6l5&#10;n6Mh3gsD3RFoSw/Cbc3vEedKlWyOQg3tfJuMHKMVHayIRIajDq2sNKRpESpmYA0WWSifSl+8gVm3&#10;K4iVgy+aL7oyo88iwNOQFWVMWxyC+82RyFqtjzh3NfTx/bY3+FIhCXAr8/p+R8RO+xYF6xfyNajA&#10;VaGs0BkTZi9APtU3l64jY742klcS/toIPOzYiJIAK6Q40zK38DtupxtL8kXmemnYilC+j55W5u52&#10;VoitwRhg1q26xfhU5IORni3I32KHyjOOeHxXZqi5onDfIjy+vwOP8rehcCVVd5EtKlYsQzWFotbB&#10;ATXcNvisxN3jwRg8tx55x44JwMGYKBPdZQUOAqwosAyhZAb+F8AyBppFbDSBUy15Qxh1pOVZlJSQ&#10;KpZZBa8KWpX6qorAOwowYX15rSSVGqu2strkRCkGVGOq5+8T9Q2lIUsgJsD/Bu/vEFOBFeUVgAVm&#10;2TfeT4B340MDUWACrLOe6ruRAG/BR5rhGDfdBbqadlRgWqgjYag8xCz80wZURPkjy2Gl0nBVtFoA&#10;diXMbihcvUbJwqXOLKtoK9d4osTTB1WeoajwCECJhx/y3Amvhw9K/ANRFsDs5xeMPD8Cu9kP1Sc3&#10;oWhLMEo9/VDpsxblhDUvyBvZIV5UQXdUhPghzcsL/3j3Dbz2+p8wjjBOoOpOmUhFnfg2po5/BxPe&#10;fR1Txr8KzekfYanmdFirfYW5n0/G98zEcz55HzP/Pg7f/2MCvv/bOHzyzzH47sN3sd1qDlri5MoM&#10;UehJikbiYmOUbV2Ne007cLd+GyrWrsJNfW20JUbgUf9O2uz1KDnmiKGezRi+uw0tp30JpyZumGvS&#10;IgfRZUSht3Idkqy1lIt/xcn44NkE9HtNXNGcgcobq5W+25pGH6pRIIp3LcGt7+cqazjnR9uy0liL&#10;/voI5O9YjEaqfndPFFrTghGnuwDX59AJXHdHP+/rLAtA8qL5uKk9S1lFo7EjWGnM6qTVHkxh7mSl&#10;kz5XE+ma2siijZZGLBlokTprPrLX0N42B6C7wx9t5wgwFTjpu5nIDNCjmgdjqDOKv5UJbq6YjZ66&#10;cHTIYBHa6J72QLT84oo73xP2QBNa4nC6FL5XN0skzVZDHgHO0aAKz9dFor0aeqrC8aB/M+rXL0ec&#10;xRza4rVU7XD05wYjd/tCpWW6vy0CveWsCJj7Beihzg1ozKJlL/bHs74dKNu+nNAuwci9vag/Q9u8&#10;1Q5PB3fjac0elHotRRVzb90qBzQ4rUbDKn63FJRGz9W4+0s47l/cispTJ/HKxHkhVGDVeli/X/9X&#10;+oFHFXii5OBRBR4rEBNYVU4lkFTfl63O0gUkkMo8XwFawPxfMI8CLNuX4MrjosBjRYEVdWYG5lZZ&#10;90rGQMvgDQNpyNpHCy2ZV6wzoeVWylTDw5jC/CvQTjHmfVJMaKtHAf7IcAc+0Ce0ehuYg5mBdaUb&#10;KQTjvnOFrsZi5O0MQP2hYFTJSKwfaWOimGtX0MqschkFmGW1O4sbbbU7St29UCzwunHr6YFKb19U&#10;exJYbz+U+Pqj2N8PpX5BBDgQ1b6E2Ccc5d4E1yMQFdyvCohCRcBaVPiHo5I2uzwgApUBIWgNWYt9&#10;S5bgbcI7ZuI7mDj+DSrqG5j3zT+pshPxz6nj8B5t8hdT3sRyvenwpyI6aH8LrW+mYA7tsvncz2HD&#10;YvL9P6D++ftY8O0UaH42BZv0FyDW3pz52gjpdpbIN7ZFmrU5Eh2NkepgiixzC6TrmiLNyQLZAdbI&#10;8rJBposZ8iJtULpxCXI9bJChpYdkQ13kR9GxnHBFfco+VOzfhszgcBQE8QQPCEO+TwgS3d2RddQX&#10;PS1H0NJxGH0VexAbuBhJ5vaI11+IrA3L0Uzb2VYUhrztdmhJ9FWGiPbGBxFIuSj4DNSf88D9oe20&#10;phuQ72GqDGMs2GGtstGNHlSyaDQfcKNV/h7ZC3SQSQudTSeQJQsacJs5m1sbTXTKcjp9QWg964KU&#10;OXOR9t1cJHlqMRsHsXJai5JgK1xd9B2PC0A7KxyZfNFO4NsveSJu1ndIX2NE9aRyslQwwyfPVkee&#10;hi6ytXSQt8AQseYz0Jzvi/t3N6Np12pc0fgaDXe80dcbia6yMBTst1fGP9/v3ozi7Utw1ep71N90&#10;w3D/dnRUhqGZyj4yuBN1h9YgM9oaT4b2ovViGJ3JQjzu3YMXnYdRvcENNUtWoGmNM5rd3dCwxg2t&#10;bp5o9lyDe8fW49G1GDReOI1Xxs0PgmpBO1FgVQaWLiNlQAe3kn3Hi30eVWC5rpF0IQnEio1W1FcF&#10;sKLELxuuCKmqvAQ5ZrSoAFbdzwwtAEsrtM4elr18LZkXLGteqWzzpNEymRn4JbgvyweGR1QAU32n&#10;EtyXZYqxWGgBeDs+0t+ED/UIrl60CmStYIz/3gXaGvbI2eGP2v1BqDwYjrof1qM8kgq8zAFF0ges&#10;QEz77OiM/FXOtNQE2ckLRS4E2IX7a9ypvJ4oI9SyLfbm1tubNacPyn19UOHri3Ifgu3jT9UNRoVf&#10;GMr8QxV1Lg8MIsRBKCXoFbzdFhYF1wXz8Oc//ifGT3wX7xNedcJoqzcP0/82iRCPw4cTXseCr6bC&#10;y3I+IhfrYLXONOh88wHUv54CR5M5cDacDTczTRjP+hgL1T7HwllfIEJ9Fk82c2SZWCHL2ArZZou4&#10;tVCW5EnTNECarjGy9MyV/WQ1XSQv0Eeahh6VVRNxVLg0dT3ky9pb2rq4oKGJ/NPH8PDuAH7Fb0r5&#10;7dcXLM+A58/w65OneDL8ACO/3sXwb4N4+rQfD3raMdzeg3v1TehvqaCFLUJHdTIqL/+AvB/XIX23&#10;D9ICV+COhg5uTZ+HpCUGyOYJXbTeGpkL9ZAwff7oRdA98WCQClYQiWQ7faTMmKvY2VwtXWTJqhUK&#10;yJrIlMvNmKqjNdMXQ73r0Xh8DRKpwCmzZiF1jR4edG2hs9iC6mg7XCfAg40RGBhcj0Fm9/6hdRhM&#10;ilSuhp/hpKtUGneHNqEmegVdxjwqsB4ydfSQo6WP6yazUJ/jjYePt6LjuDsuzf0MZUeWYmhwHXpo&#10;rYtOLEd/axTf83ZURtOWz5mNyh8cMczKqY/3d7TzsbsE8JQfkhk9HvTtQuetSH4XVszGMXh+9wga&#10;DjBW8Rxs8nJDC8WihedVBwWj1c8L949txuNbe9Fy+QxeGTM/4F8AK2OhVTZaLmKmZN9RiGVhu5cA&#10;y5RCaTlWdSNJjlU1RP0L4H81UinqS2iViQmjZby+wMuiF4N3pULg8ydoC8B7+JoCsDRgEVwdlW1+&#10;aZ3/b4B/V2ACLOor8H4gxfgwPjTeS4C34W96tM4E+EMC/DFh/kiXGXimCzQWLEb29gDU7A1AxYFQ&#10;1B2NQiUBzlyyFIUOq5G3cjUKVjojz8ERubTVqsEdArMLCpzXqPqI3QixFAJcQgtc7CnWmlB7C8R+&#10;KPfzI9jMyrxdTEUu9qWt9PMnyPybAQEo9fdHOfcbwiOwaNqXePWPf1AAnvTemzDXnQFTtWmY+c8P&#10;MP+rv+MLqrDRrM8RZKuJzQ4GcNWfQYA/Yhb+G3x4n4fxHOz0dMBy/elYoTcDjvpzsYEVwG1LU2TL&#10;FEkLG24XIcdiIbJNzZBpzPtNqMLG3DcyV1b5kKWDpGTrWSJH11JZ8SPP0ESZ+5tKpZV/L1geg7Cy&#10;jCjbZ/z/c/5HkPnor7/K3gve9yvvI9tKeaE8T/79xme94BHPhocJeA8GamrRm5FLNbmOsp27kc0I&#10;ErfCGYk2y5BqYIpb332nWNTS3SuQR3cg3UXZmnrIEzWkO1AAZhbO1NKknZbrRakj3n4Bsl11kGWt&#10;j1RWRukaC5BEsAvCLVG00Qy5y/QQbzwPpbTy5UeWo+KnJag654jaPauRqDsXqYvU0XDbHV2ZIagO&#10;WYI0qni+uvR76yNDVxc3TOajPSEQL+4dQOf5QNxZMA0FEeasHHZgpG0rqq854FF3NJ4Px6CWCp2k&#10;pYHqfSvx7NE+3Bvcirt3N2B4ZB/ab4QiycsQ9zv3YCB1CzJ9bTDYuZP14Q/oOLsBVc4uBNYH7TxX&#10;2lnRd7DCb/Kn8h/fgWfxR9F98xwVWCYyEGC5Mr9qMsNoIbRioeUiZC9VeAz3xwjIhFYBWBquFAus&#10;AlgZKvlvAL9UYZUC/wtigVeOEYDFciv2mgBPoAKPVxR4FGDd/2+AlTKagV8C/KHpEQXiD4334W+0&#10;0H/TowLrbyDAG/F3gVknDBNnrlEAztpGddxN0PYHo+5IJCrCfJBuuwi5S1cgW6YULie8yx1YVhBm&#10;GeDhhDylOKOA6lzgtAaFhLlkjQdBpgpLEVUmtOU+VGCCW+TugTxpzXZjdpbiIUotCi3qTNB5XFlY&#10;KPQ/+xiv/c8f8PY7r+HDqWNhof0dtKb/HZrTPoHFghn4/P2xMJ/zBaKWGWC3qyV8zRdA+8sPYDLz&#10;YwTYaSLcRgvnNwbA20oNK3Smw81SC5tMNHHLQgC2Rp6lDbIIcY6FNQEWVTYjvAKwKTIJcoaRCdIM&#10;Za0tE2TpmyJXzwzpsm9ERaba1V29RSSBYQH2t2d48vgRRu7fx+NHD/DoyQMMP3mIx08f4QnLs+eP&#10;8exXos3jXv4nAD99PoS++5lo60/gc+p5Tyfv7+Sjd4Xt3/89f/oMI/1DeFTXhJrDP+POfD1m7ulI&#10;mz2fIFGlqYS5BDiHAOdoUoW1dZCqTSstfbULWNnMmodEqnTKTHVkqhFy6b+dr4HEmTORyIybOk9N&#10;ubbyjRnf4fY303D9229wc9bXSJALaTPz56pp4wa/81ta01kxLFCUPldbn3/XADnGxkg3oNovo+p7&#10;GiJ7hQlSdQi2lS5KomxRtHkp8tfaomIfK4SfWLl72tHl6KDQayG6E9aiJYW5O5P2vHg72k9EINXF&#10;At3pWzEUuwM53ovRX7oLv907jb4LzLiurmhhBd8WHIKO0LUsYWgJDsa9k3vxNOkYBu8IwLIipUYE&#10;1VfWw3rZiCUAsyiNViolljL2dwUWgAnnKMCSgWVYpbIVMBVAVfCKVf5XHlZBrLLYrBQIsKytJTb8&#10;fwGsy+xLgN/T2ff/CvBUgqsosAA8qsCSfz80OYKp3P/QaD8VOIYAb6aNHgVYGrR0wzFhxhqoq9kj&#10;exst7C5flOwLRN3hcJQFuTMj8iS3X4asJcsUiHPsWZYQ4hWrkOdIZSa8ArEMsyx2dkMRrXXhKmn0&#10;cuV9a5DvsoZKQbhdCTbhLWR2EbtdtIb2m/m5kIotUBczMxa4udFe+yLFyx3fvPcu/vJf/4F33/4z&#10;5k77O9wXaUHz8/GwWvAlDGinJ/z5P6BPoLcS3h98lyDQShNz/jYOGl9Mgq+1OqIW6+FUpCe2rbGG&#10;HS20neY0rNWZi9tWzLcEWBQ4w0wW6qOyKgCr4H1ZMuTENDJkMUIGVTfb0BQ5BFpmwcTRNlbdiVUg&#10;VNT12QhzYz2G2rsw1NGNoc4u9Le10x62obejHd2dreju4H5XJwa6uvBgYIB5cQj3hnjMQB56BlIx&#10;dC8Dj0dyMTychtyUXagpvsRXv8dXf8xyn3+nm9thBeiOuJu4TmWVK/VlahsgS6wsoc0WCy390VKY&#10;UWUp1nRZS2oBYeXxMkorTWnk0qEKU6VlSOR87qvLsq3qyJZ9gh2nKZdKna+0MKdrE3hGinQ+J1Ne&#10;V8uAysu/qWegzBDKMjJGgZ4+8lhxpPP1cmj/8w0tUaBvoRyfTpgL6GbyjFgJGpqjzNQC9Vb2qLa1&#10;R+kyWxQuXYKiZfYokK6hlY6oW+mESk8n1Pu6oZnnQ32EH+q3h6FjQzhaA0IJbyg6wyPRG7kB/es2&#10;om/detw7sQ8jySdxL+ECXhm/IITqG0FoZSE71SgsZQ0sAqxc/5fAKl1HhHosIZbuH+kHfrkChyrD&#10;CtAqMJWBHPqiwHz8ZUb+NxWWogJYykvbzcf5/H8BvAeTCOz7uv+C92X53xD/bwv9UoWnyIAOsdDM&#10;wX/jexEFnipdSJKDCfB7VOAFanZI20oru9MbFbTRtYfCURrkgYyFtJt2S5CzeBkLldjeAdkEOG+Z&#10;I/KWE2KHVcinxS5yoJ2mpZZ+42yZvcQfIldUmrY728kJ2c4E3ckZhYS5kApdyKycT2jzCLT0LUtj&#10;WJG7J222D04sWYKJr/4Rf/3v/8SHk9/GausF2ONrhxUan2Kdkyk8Fqph9t/GE9ixWKX7DcKsNRGx&#10;2BDzPnwHet9MoeougJ/JXOxcbYEjgQ4IstOD4TRa67lfI9aaSmu5EJnm1gSYn81kIXJk7LSJuWpZ&#10;HlroLGMqLUsmIc4kwJlGYqutkKNvRoiNlIuI5/x8QoFpZGQYbY11zHADShJ+oRhkbn/j/19wn3n4&#10;2XPa6KdP8WyENptW+TGz8aOHD/Dw3l08uDfEbNiPe/0duHuvE/futRL0crS2luHB8BCGX3TjITKJ&#10;8RU8+vUSHiEN3Q9uoWCjNDARUEIrCiyqm8VsnilbqnE2gcoQgLSkv1YTGQtEfRcw04uF1kKWzCaS&#10;+wl0poY6MzS383jbSgf3rkTRZZlT4dWQQZXN0qdd1mPlIGuNEd4MWdZG3xD5yhxdmeZnokAq4Bby&#10;uyqmmyk0NkeRmRVKTa1QxsqycuFiVFjao3yhHcptl6J6sSOq7VaidrEz6u1d0LjEGQ0r16DJ2Rst&#10;zj5odmXG9aTaegSh1TsUXUER6InYQGA34O7GzRjYtBX3t+3E4BZa8OMH8CL9PIYzbhJgtVCMWxCO&#10;sZrrIQu6yyCO8QKxwEtoVYM3VADL9iXAMk1QGYk1CrAyzvnfAFbUV6BWupdUkL4E+d+zsTIpQrHT&#10;hFsAlgxMgKXP9/+20L9DTNWVMvVlI9a/t0KzvC+DOUz20Ebvpvpuwwf66zFZZz0+IsAfEuBJM90w&#10;f54tUglw+Q4vlO/2RRVzcEmwJzL45ecuWqIsp5O7aAUy7Zcji4qcu5QqzKLMEybQOUtWqvYJeC5/&#10;HJk7LHAXOjAjO7oilypdQLjzHQn8KqruKtrslS7IoVpniXI7UYGlldvdDTGsrf/0yit4/U//gy8+&#10;GoutHgtxKdoVx8Mdkf5TNK7uCYHPYmM4GMylwi7E1pWGOOq5CHtpv476LUaMkzm2OZjiqP8yXNsZ&#10;gKQfN8JBZwbcZnyJWBsL2mfCSOUV9c2h+uZSfZUMTIBzjajI3GbzRMzi+xDVzeE2mydnjuRhnrAp&#10;tKEZ22IUYO8/HEBvdztR/g3PCe0L2uRf+Z/kYAEZyi0V2L/x//Lfs99TsNwjr8Jk/JtAz+f9Kq/x&#10;Ak9ePMPDJ4/x+NdmDD/9BX2dm3nMKT7nPIrbN6Msfxe/u9XInqtBS0vAqJSZYl1lRU5tKqus4Eir&#10;LEosjVoCdaamNh+XVmpt5NIyZxPeLAItt2VUVcYcvpaTIZ737kb1lhVImDOTSmvIzy2Ky9fX5ecW&#10;iKm42aK6+gYoZIVWwGhRIErMbT63+aa8bUqQLaxQwsqyxMoGpQS3jBBX2kh3EAGmk6teQoiXr0Yt&#10;z4P6la5ocvFAiwfh9fBFm3cg2v2C0RFI9Q0KR2doJHoi12MgehP6Wfq2bMNQzG4MbN+Juyd+wG+Z&#10;V/A05460QgcrAI/TfHk9YAJMWF8WVd5VASz2+XeApdHqJcCjExteAjx2FEglJysKqwL2Zfn3fCwj&#10;sVQNWjxWaciSMdDMwLr7/hfAUkR1lZFXim0+PFr+Ba7ALAqsjMb6HeCt+EDvXwB/oBuG92e5Y96c&#10;RUjZzPy7wxOlu7xRyRxcEuyBNHMrZVXKHBt7BeJM+6W00yzcZrPkySodosrLmIsFYLvlSF9JtXZe&#10;iVwHJ2Q4MjfTauevWoN0KnM6bXj64tVIt3diWYVUgp/JiqBomQtVfI0y7vrHpTaY/PZf8Npf/gfz&#10;PpmEC+tdkL4/EJlHInB5ixdW6E/DP957HXM/nwIPy3k45GOL+J0+qD6/A4Npp5C8by02rrRCyDIz&#10;xP8YDbSkY6/vCjh99QliF9G2WdmhyFSVf7P4+bKpFJlUiixjqrEh4TYg3LR7OYZmBFqsn4As6muK&#10;PEKcqmaAlHB/PHpejvaBHPQOdBBegvjbcwz19qK3uQWPh2iR+/rwaHCQufgehkeouI/uKnZbAH36&#10;/AmePh0hqE+I71PeR5VmecrHBHVp1X6uoD3A4y7jxF5L7N28GK1tR/l309E1koXK3duRN1sDeaMA&#10;ZzCXZiiNWCqIxU5LEZhzqNLZOiqFlpIjmZmKnSUNXmK/NfVon5llnfRxt2c96n50QuzcucjVIZAG&#10;hvzcVFzCWShwmvA+upM8Vm6FrPgKTVnMqLrmVGEzE+TJMeYWKBVwbWxRtsgOFYuXoJKVfw1/7xqB&#10;l7957Qon1LJyr+NvXk94W7390eYbgI6AYHQGE9wQghsWiY61UehaF42eDQR30xb0Et6BnXtxd/9B&#10;3N2znxn4GF7k3CDAt0WBQzBePYKAyoW9N9FKi/qO5l5lATsBVKD9lwIrgzkk/7KoFFgs8L8AHvcy&#10;AwvAUkZh/VdRPS5XZ3hHlugRiz4KsKivlPf+HwCerEdbTYjfJ7jvK9b5JcAqBX7ZnfRyTPRHxoRY&#10;bwvt8zoCvIEAbyTAIVTgNZg9wwaJG2mft7ujPMYTlczBpYFuSDflyWy1CFkLFyHbxg5ZdvbIoiLn&#10;sOTZEWBZYocA5xHqbP5IiY526E3cga6rOwnyKmRLg9fyZagI90bnjRi0Xt+Alosb0XQuGvWno1D7&#10;SziKo5m1VyxFLiFOI+Q/OpnB4OspmPTOa7DT+BaZRyORfTAEKftCcDbKCQf9mXkX6sHdeAE8TGZg&#10;n6cV0o6Eoin+KJ7XJuDncCd8P+41aHz8HkLsdFB78zAyf9mOlZ9/gMsWxkgzM0Uy7V+ijiEy9Jl/&#10;qbqpMg1RVx9JPNkTqVjxOjpIoU3M4P3ZosRUl3Q+J4PZ7w6z4W3X1Rh4dAdtQ9fRP9BOgCmOBG6w&#10;rRPNWQXoLihXSlt+KR71DWCwj2B3dmJwoF+BdbC7G61lleipqcNQWysVtgMjBHqEYD96dB/D95h7&#10;qcDPnj/i61bhzNE10Jn+Ec6fWc3babTTeWj9+RCS58ynJaZ6Et4ssbuEOZtKLMBKLhZQpb9WVUSZ&#10;dWiLCTKLWO9sgZcg52qyElDTYgWrj/6WdWg774d4NW3kaxJSfuZ8qm0+1baQ9riIrqWQkaPAmApr&#10;tpA22QIl5pZUXGZfc95PkIuovhU2i1DJ86V66XIFWFHcmqWrWByouM5odHZHA8Ft8PBGk6+/0rLc&#10;5h+E9iDCS3Db167H3W178HDnftyPYdlzEPf2sew/xO1R3Dv6M+4f+gn3T5/Gs7xbeJYfi1cmLAjF&#10;RM1IyIW9RX3lgt5in5VCuMZrjfYFs7y008pgjtEMrMxGkn2xyrKvNFgRaOX2aC7+t0YtxSr/W//x&#10;u3x9ad1WGsCkG4nwjldW4hjtRmIOVoGsgnmSPmEmqMrY51H7rEwhlK3cJ1tTAm26Dx/IaCwCrFLg&#10;dUpX0od6koHdMO1bS8St80TZdjeUEuLKXX4o9nNCClUny9IWmUq3ix0hXoxcW1FjFcT5slLl4qUK&#10;xKn8wbIOuONx9y/IP+CLVObmPP5YaUupyDu8mRNPoG/4KAYe8su/fwRDDw6ha/AgT5jDKCOAdxba&#10;IsPXEZeCbLHWRhPTpr6NiJWmKDm5FXk/RiCPIGfsDUTaLh/c2eiOcyGOOBvmgDvbmaGPrUfj7YN4&#10;3pSEzGObEcEs94P3cuT8EI0Wgt2TegEbDefjjKM2anZ6ISdkCQo3MqevWAjQE6oAAP/0SURBVIRb&#10;mpqItZBWVFtkByxBNvN2sqMlbuprKF1G2QYWSh9xkr4Okhbq4LaxDq7SYQwM5mJgOBf9fV149kLV&#10;pPVwYBDNxaXoKa/GUGUj2osr0F3fhHvdvXjQ04+h/n48fvoYg61taMvKx0BJJbp5zGBDMx7dp1I/&#10;foT7/T3orqnB3bY2PBjow/NfWzHUdw0Hopcg6ao/q4lEDD4vQ/uVa0ibxwqJFUqGlhGhZV7XNUQm&#10;K54sVk65BDlXV7qXCLQUqmyWwCs2+PfGL13ks+LKJ6QCcaqlJnqqI9EZG4IkqnoRFbiYNjqX2TeH&#10;Kiw2uZCRo8DYgnnXEmUCsbnKJpdbWlN1F6Lc2gZlVN5qnhf1SwgvI1cVlbd2qSMaWEE3ODqj2cmT&#10;Odcbre4+aCG8TQG0zEGSdcPRHhKBtrUb0LtxOwa370bf5l3o37oPgzsPYnDvITw6/DMeHTmB4Z9P&#10;48EPJ3D35Ck8y72DJ4Xx0o0UogD80j6P091MCLmVLCzKqzVqpRU7rYJYFPnlHF4VxAKkKKjKEitd&#10;TVRnpaVaGrSkCMACtp7qOUoRBZfXFdutQK1atVJatJU5wNIKTXhfKvFkBWDeNuRtQ94mwO/LWlgm&#10;ewnsfkyhdZatalqhrI+1i4q7SVHg97UjMUUnCh/orMWk2R745hsrxEUR4J1uKNlGgGN8FYCTDUyU&#10;ayNlmku3CxVYUWOe6LaLkW23GPm2VOLF9lRfByruUjTnb0dPWQwSXHkcM3M+7VImVTrJ0wEZu5l3&#10;D69B7g/Muz96IOfMGpSURKGpfw+6S/chjspadW4tYnc5INx6NrT/8Tb2uNui6NhGVJ2RS7PEoPzn&#10;dag8HoWqU+tR8EMEMvcFIY/wV5/cgsZr+/CiNRlPquLQF3cKtWd2o+HsLgznXwIasnGRQF9dZ4HG&#10;W2tRHRuABw9+Rs1Bb9xZbYTW1HD0d+xAX/9e3OvZjUcNu9F1JRyZy0yRKq27HnboiY1Cf1k0+oui&#10;0VzAE+lpA377rQUDBPjps+cEjTb4OfPrk4f49Tmt8gitMVV1WCz08EOl4erx42G8+PUZnj18iHtN&#10;bRhsbsdwdz966hvx8N4gRkYe4QHVeaCuHg9a2nG3k8CP9LNyqMSTh7cx/PA6niCT2bkPd0tzkGK3&#10;COnWxszwhE8UVJ3w6hJkyamEOJvgplJ5U7Q1Cbo6kuQyJbIY/jzuL1BDHuEsprLmik3WM0a85izU&#10;nHRG7SFnJM2nPddgBtbk49rc6uurlNfMAkUmVFwjC5SbWysNU7U2S1DNc6GU50IVK/aaxcvRsIT5&#10;luBWLXdAAyNU3SpXtKx2QyNLtasnGt180O0bgiZa5xbfIHSHRmAgYj16ozZgYGsMBqi+AwT47o59&#10;uLv3B9w/SMU9/BMeHjmOewT4vgD88ymVAufE4Wl5KgFWD8UEUWDtjQR1kwLvGN2N3G4mZASYML4c&#10;0CFl7O/9wARytBtJ6QeWXKvYaZlhtAVjtPi4HGOgAvh3+yzKK9AL6DzmHU1ma2ZmAXisKLYArC0T&#10;+8VG71d1J40WpWXagHASXgVgWUJHmdS/C5PN9ir7SlEWuJMZSbuouAJwFBU4SgH4Q+0ITJ7jha++&#10;sSDAtM8EuJgAywXOSgJcFAVOF4Dlkirmi5BBK51pTThtCTMtdY7tUkWJU/kj5q9zwUDPUdRcDkGi&#10;tYWSj2VJHul+EuudSDsea2iA2zxhbjJTnjZUw80tdujo2oPO0q1I27sadZmbEXtkFdx0P4HdrI+w&#10;YzWzJ5VXAO66eQjtl3ej8dRmVB+PRsYuX1xdu4Kq7I9i5uOas9vxtPYOXtQnYCD5JO4nsXZOOoXh&#10;qiTgbiWyf45AQswKpETaouSiK4aGdqHkR0eUnVyD7qGtaK4MQcVVd1TckMtgRuBu/y50xEXhmtUC&#10;NF31xd17m9HTth7tlRvQVrkXDx6l4PmTdNwbbMATqupzgvn8V2mwkiYsaapSNVtJmv296Ur6gn/j&#10;44T9BVV7hOUZ95+KXX4xwgw8gsfD95UM/fThMN/DEB7zMaZrQtzGV6jC49+qMIIuVgoFGCreiXul&#10;69GfHor6nXRMBlrImq+l9NVmU1ETmWtLIhajcTeh2eWMus1r+FvpoXyTEyojGHFojXOUFmZ9JOiq&#10;o8x/GbKjF6HAn/nfhb+7iwWKnawYgywYKajWetYoMaZTkpbohVTiFTZ0YVbIMTRRroxRZG6HAv7O&#10;2bTaOdzm0bmVsbKvZCVeu2QNGlb6oGYlM+9KFzS7EGJPwusThL6ASHSHRaMzahP6N27DXaruwPoY&#10;DG7bh3sxBzGw7wcMHvkF948ew70fT+LRyYt4cpG59/w13D9zjvk3HiMVaaMAa0US1I2ER6XAivoq&#10;3Umq6YTKZAbCO17pF1ZZaAXOURCVoZDSCk0AlRFZPFa10gZVVQFYsrEq8/6v57EIwErDmCizKLqs&#10;7qG0RKsGc0xgke1EmdDPImOiJxsJwISU+7KszkSTXZgkIBsLvP8OcAym6mxUAcwyhTb6A621eH+2&#10;F7742gyxEa4KwEWjABcHuiKRGTDd1ErpcskkwOlWtiw2BFmulySXXVlCVV6MFGagih990Xf3IIpl&#10;mViThShkRs6mfcpcQrvN2jl9+WIUb3JF5QF/VO7xQxH/VvntENR3b0dV4TrknHRHfcU2pJz2RITt&#10;XASaz8NeZ0uCHYKSXzag9fIeNJzZjpIjUUjb4Y9T3jY45bsQxVTiyh/Wo5JK/aQyFiMsybsD0HZl&#10;L0YKruFZdxHwpA7F17biWpQ9rjMXV5z1wlDvHhSdckF5fAC6+reg7JADrs6dhdvz5+GGkxYaiqkK&#10;nduRtckODcm+GBzchIqDjrhtqoFbC03QksQo0HsJg73VGBkWyGSwhsD5hKA+Jbjg/lM8fTHM7QjV&#10;+hnVV0ZrPVFAlfuGuT/8K5/74qkC8ogcozRhMVH/9it+ZaWgDBRRnivwDxPgITx42oWRXyvQX7Uf&#10;NcleaG2Kwr2B3Wi76EPXpIucBVRgWuB4fXX03PFB8U+O6CgNxYO6rbjjp4n22igMV25G+iIDJQ9L&#10;Y1bycgM8oIPqLI/E865deEgn8pDb4a7deNCwC+0ngpBjTmgtTFF/wBt9+VtwtzYGD8r2oO3qehS6&#10;LUWeuQG6T0SgK24TOm+uR/f1Tei9wcr37CbUBfqjfoU3ypz4O2+hXT5Hl3NxDzp+3ITmDWvRERKF&#10;3sgd6Nm4C90b6Yb2HUb/8RN4cOgXPD18Co+Pn8MTlpHTlzFy7gYeX7iJ55di8ZAQP85Kwkh1jmRg&#10;sdBRBHgDwVG1QAuw0g88ifDKoA5Vi7SASxhfDuIQOBVYxfoSutGiAlhlpRVbLBlYBoC87DoatdpK&#10;3zG372puxbt8bWUReH1R4JcA71MVWmnVyKx9mEQLLfOEZT1olSJzy5yrWmJnL/f3EF7abgXgPb9b&#10;aJkPPEWLACsLvEcSYF98+bU5bq91QemONSjY5oayGG8U+zshSc8IaTJemLVppqk1UmmZUiwWItXC&#10;GmncpoulJtgJZlaoPRuG/qH9KNzqjFRDKyUrC7hZi5YixX4R6s9Horf7CHoGDuHu4CHcHziMwZ79&#10;GBg4gKLLfsg+tArNjdsQe2oVtjpo4lTAchwPWIrEXYHIObgWxUcJOS1z4hYPnKfdPulhg6TNXjjh&#10;boltFrP5/p2QticQVRd3IXm7L25HOaEv+Th+7SjAb4PFKLu+FVe9FuKKgSYqT/kwV+5B8UkXFN32&#10;Rs/gFrTF+iPLi07C2RZ31uijLMkTvQS76gTV65IPM+8+VlJrCMUC3KLdrDn/A47scEJpXjqePxN1&#10;/VVpSRbVFdUcGLyHh48f8vN2E1BCSDstyistzzIySyCXFugn3B9UxlSr9FpeR1q0Rb+f85iXgzNf&#10;/Eq15mMybHPofj9K028ia2MgrmnPVS6k1l4Ziaf8TGXhK5A4T5s5VxfpLqYYzlqP2+66aM72IYib&#10;kOpnjNbsADys24IMB1PabLnurhad1wr0JkYgY6s1am/6Mmb4KN9JR3oIBjq34vnQEZRvceDvuwzP&#10;7/2I4XuH0F9OtWzYwc9/Bk9qf0J2qD36Mrbj1xeX8duTi/j16VV+1qv8bNfwJO8XlLg7ovlIEJ49&#10;uMAq6g5rqQQW5tfWq2j9MQYdVOHB6D3o3boHD29dwnNWvvdPnsCj/cfw9KezGDlxHiNnruLR2Rt4&#10;ciUOz2+m4OHlW3iYkYxnjaV45T21YLwnVybUiSakm6i40vq8mZl4MyYpIG/m/VIEOMI4CrAC4ksl&#10;VSCW27JPeFnelWPlcV2BUwWwKLDqeQL3NlrobXhHYzPelZZoUV6qsErJVQo8gRlYwFWtj0VLLSDL&#10;LCWZ7C/L7BhwS0hVi9rJ6pSj60MrZbcC8FRWSh/IapSMCVO1IjCVWfj9OT748htT3IpwQcl2V+Rv&#10;dUXJTk8U+joqLbVpRuZIZ/ZJM7JECu10irkVARaICbCljGZaiDtmlsylIegdOoC8bS5IkIuR0TZn&#10;LFqMVFrtdM/FaKvYgcYuZtmCKFRcD0TlrWDUx4ah4kwQbi43RVbManS0xSCZNna7sy4Ou9ni8noX&#10;ZB4MRda+EOQQ5OQtnjgXsJjKa4tUuoRM3nfacyEOrdDB1eBluE0bX3mB1jf2J5z3sUflT1Tl0psY&#10;KjuPglOhuOFmg0uGuqg46Yv7QwTymCvi15qit3mLAnEPT9S+9i0YaN6O9hYqSMc61J7zww1/Q7RW&#10;U1laaKPz16EjMxoP22KRGbsLFcXZeP78KU9a6ctVgffk6TOkpeWjs3sQZeW1vP0CWXnFKK/pQH1T&#10;N5pbe/jYAFrbO9HZM4SKmia0dvbg/sPHPNnFij/Bo8ePCPsI7g7fpYqPAi9dTYT5LrNyU2UeKnfE&#10;IHWuEeI1NFF8eBWePDiCtrMBzLLS76uL6v1rMBgXjVhrDTSnBeJh63ZkBplx3x8P23dSNW2ULqQU&#10;Iy108reo5/EJ89WQqKaB2PnzlYtp39JRQxljzcjDH9EYx2NSw/GMALecCkSGjRmyluih9fpa4MUl&#10;dKfsQK6HPcrXe6Jysz/qtvmj9LAn7rYeAB5d4m8dioHaw6zQrmIw8xBazmxBf8ERfuYkPO5KQP2u&#10;zeiL3oEh5t72o7swci8bI1WJ6DnyEx79fAFPzl7H4/M38eRaAp4Q3mdJ2XgUm4jhnAw8bamUbqRg&#10;jFcXgDcoOXgC1fY9buWyKrLA+3haUOlCEnDF6qoAVhVpzBojRcm9fIwgyjFS3mVFoBwvtlvJuKLE&#10;fB4BVlquCbMsBCAAj9XiY1oyv1jWxGIhwC9nJwm4qtuy5I4s9j5aCKesE61cuUGWmTXapdhqJR8b&#10;Ua35+BSDGNpmWRd6naK8H2hLBhaAPfHFNya4HuFMgKnAW5iDYzxR5LeKABtQTc2QasxiyBxkQohN&#10;LZBGxU0zZ0aiEmcQ3jtGpig94In+fqrpHi+qlDkymZczrBcjnbkow28pGuu2oaNlO5IiF+Oshjqu&#10;6evhmqEeLhoa484CIyRHLUMrwUlPCMS61VpwXPAlTgSzxv8pHIWHQ1CwLxipW71xyscOiTt9UHZm&#10;M/IORyA7JgglP0Qh/0AYum/+BHTkA+3ZVO0IFO8Lw9O8c6i4th7pMc64stQU1/k3i390xb2hPag/&#10;64dL2rOQ7Mtsd94DjTf8UHs7ABWJQWguD0Nv53rUXaTqb1iIDrk8SFsUOuWaTZXReNBzG4Pd19Hd&#10;VYHhxwRP8i+t7q8yQYFqmZdXieLiBqRnlKBrYAhVBPfc1UzkFDchPbsKjU29qKxuQk5BDRJTipFb&#10;UI/s3Cqq72/o6h1CanoR4R5EeXUDlXyErysDRJ7RZj+nhX5CBXuEvivXkaxtjlxtYxSE22Po3gEq&#10;5jr+TsZIMtLFYMIG1DDS3NaZo1x3+UH3DmSFmqE2zgcj3XtQ7muPNGmdXmmE+yU7kO3OClpNi9HH&#10;AtXrnFC7xRVFW5zQzN/k/oN96Mhbj46qaDzqOYACvxXIN7BFgbEp8rxX4EnvMYx0HEfh6sXI4nlR&#10;sHolKpwckeaxBJ25O5gnrqK7bD8ePTjJv30WdevC0eQVipLIQHRU/8KKLwe98afRtWkP7u7+Eb0H&#10;DmCg+CIrx2L0X7mAe8ev4MWVRDy5lYwnd9LwNJEVZ1YRHialYzgvG0866lSt0BM01isAvyd9wQKw&#10;Fu2zcpVCZl9a0LFUYAVUgVCBmPtaqgYtBWylT5hQsiit0FReVWu07L+EWFRXAB5VaQXonQRYGrwE&#10;fgI8OiNJuY6wdClp76XyqwBW1swiuDJ6a4Ihi9F2QkzLTYAnjAIsXUyyVpZc5EwBWE8ur7IJ79M+&#10;y1X6P+D2A7HQc7zw+TdmuBa5BqXbPFCwyQ2FMe4oDBAF1lcBTEAF4CQjCyQbmyOVllqK5OMUgpxE&#10;y5wXshT9nTGoPhGIJAMz5FjYIo0WO8PEFim+S1BTuxktzVuRy1o+3WUpstyWIdXFFgmu1rjtYInr&#10;7hbMnZuQnbEWP2xaBSfDudjlaovSExuRdySYChOKPFro65GrsEUmLJir4ZCzDfYtM8Gh5SY44WSL&#10;+HU+aI0/gaeV8ai9sBPtV/fiWdE1/BJqg1v+drhsaYjrRvrIObQS/QMxaLgSjJu6WrgzWxtX59Ma&#10;q6vjpoYaTpjMQPFNd3QObqZV9kTFHV8evwMVF9xx1U4DN22MUXRiJ7UwHvceVOPew4fMuGKjaXV/&#10;e0zFHOEJP0wLPoD+ew/Q9/A+Bh89RlvXIKrqW1FQUofGVqpvby/KqxqRnFqAts57yC+qw33a7qbW&#10;XqSkVlKV+1FcXodHI0+UTPxYGrmoxMNPhonzPQxlpCPRhDbYwBhZYYtxv38vuvOjkWlphhRnKwyX&#10;bEKxKyOOHjM97fCT/hjkRVqj/JoHnvXtRsXaZUhZoIOazatxv2AHksz0kbJIF/256zFy/xBe3P8B&#10;IyPHMTzC7d0jSvRoK12PB72HUOS7CgXmS1BmvQi5q5dgsOYAng2cReH6laj9mcBXHsXj2p/xqP44&#10;Hj88jd8eX+F724+R4dMYbjyJlrB16AvnORG2Hg2XdrJCysKjmnh07z6Igf0/48HPJzFw+yRePCvH&#10;g+IsDJ68gl9vC7iZeEzlfZZRhBeFlRjJyMPjnFw8ba/HK2Pnh9IuE1xaZVmJQxkDLeqrpeoTlgat&#10;sbxPAVgBdrQhS7YKxALoKJSiylIETsKrGkrJfT3pKlK1RL+02HKMYrWZgRX4/w1gZake5bYor3Qr&#10;8X6x1AR2vMCrzGraqeRfWSd6okkMJokCS1eTDLc0ZA4m7FP0tykjsCbRPssV+hULrbkWk2ihP/+W&#10;AEW5UYHdkL/ZFcU7PFAS4KS6UJiBKZINTRSAk2mjk5mJU01oo1nSTKyRbGaBdCMrxC8xQ31hFNoy&#10;opFka0a4mZdpsdMMLZHoY4OWpm2o795Ea7oTvfX70Fkfg9a6zWitpy0t24fEoCXI3rsa1UVbsXLZ&#10;t/j43T8gwEILpcc2IudwIPIPBfFxX9yhKlylVd662Ag/OtkjeWMIkjaFImn7WhT9tB0/edFiU6Wr&#10;TlApcs4qinxpuz+OmmviliWjgr4BK5GVtMwxqLsSgjvW+ihxWsaTkJZ/JdXDwQrFO1eiqX4D2nu2&#10;I2v7YpTGe6D37lY0XQjEbVMD3NY0RsbuaEKUT7gacH94WMmv0gr9TBqoqJW/Kf/JyCrJxTK5UJWP&#10;VYMrmWV/HeGxzMPPnqFTRm09HMbIC2bkXx/j8eMnhJ/g372H9u5u2umHqgaw34bxiCr/6PEDPH3e&#10;g6HcJOQYWyJP3wL50SvxeGA/unOjkWpGl7HTBfeZf/MtjPlbGaP+ii8wuJ+/sT0rIme8uLefFtcJ&#10;STra6LkUjs6LEbTi2ihmRfxo8AAr491ouBjACtkPjedDUL7XFbccjKnC2/CCKlq51gXFZvyebVeg&#10;0MEOQ8UxePrgDOriovBk8BiePz1LS38GD++fxsOhs7ibfxQlx4Px9AmtcPtF1K2nmkduQM+6rWg7&#10;w+ciE4/a03Dv6C+4e+QEHjLvPrx2Hs8eluFxTxUGr8biOeF9lpGPx5mFeEaH86yiAS+KCHFhCS14&#10;k1jocCouFXhUeeVyooqVJrgyLloAHkMFFUv8Lo+RLqKX84PHSxcQi0CqgCrWWqYgSr+u7EtfsHQb&#10;ydBKZWkdAfelKovVJsQEeJwWjyOwykW+Fbus6kpSwSst07TKVGNZqUMAHiczmgRiAjyB4CqXWTHa&#10;g8l6tNCiwszG7/Pxqfpbla6jSZoRBDgSU7TWYopmqHKR76+m2+AGAS7e7oJ8AlKy3RNl/i6KhU7S&#10;N6HCGiPFwHwU4NFCO51sTPWVmTyE9La+EdL2rMD9loPIjFiGRD2CL0otqu1ojdrL4ahMDENlcjjq&#10;0qNRz5OrNi8K9cXRuFuwR1H8m1Z6uL1+GcJW6eLbD8dA+7NJSN7th4IfgpF7MACZtPYpOzxR8mMU&#10;IYzAGbfFOLnCGomBnsiOCkbdz7vRcu0oWi7vQeuVGKApCVeORsPi+8+xQ2MukqwXIlbXCIWsKO5T&#10;YRpvrkWCnxmGa/biQesu3G3ciQeN2/GA6jQ4uButcWtxe6Euio44U0l3oK87Bj0lG9CVtg7dtZeI&#10;YyuVsRvPfu0nYHcJ5GMFSpnIIA1RMhjyN7G83T3MkPcVrJ8qKIvVVuYyKY1aQ3elm0jVjCUVgTKw&#10;i/9k/4m0Pr+QXMwtoZf27sdPHuDugyZ05N5E6lIrJKw0RuvtSDwZOYS2m+sQa6aD9tgoNB0PUiZh&#10;ZLLSrTrjhaf8zCX7V7FSdMRzZtr6/bTXi7TxIGcn6sOdkKKuh2wq+fDdQxjI3oob+vMRO28+7mip&#10;I0FLEwk8H5qurFPybsvJcP62Jig0tUf6ioUYqtqPJ8MX0Jq1GcPDx/Gg5ggqoj1RtcFXWWO81Msb&#10;pZG+eDx0Ds9G7qBx3zZ0rt2Me5sPoOXcLjqLNPw2VITHZy8x70pj1U08unWD76UYv4600ipn4mlK&#10;HkZySvCksAojxfUYqW/DkxpGjIpKPBpoxysTfgf45aLuMqFBLi8qwypFjaUBi9DKJVUI23gtVaPW&#10;ONkS+LGKCgusosoCsCrzSuuz6gqE0pClKqr8K/uivpKRCTPtswA8XuslvCrlfVmU7Mvte3z89wt/&#10;6/NYZckdKrOypX2W6yERXrmOklzs+31pwDLYToDlwuUReF8ApvpO1RKAffDN94toTQnwVmcqsAuK&#10;aKWlFTpeFJgAp4oCM9cmKTaaIPOESGFJMlFZ6iwDWmkdS1yx1aLgbUJvwibaMSPl2Awek8Zy08yY&#10;CmiI+IUmSLQxR7ytOe4sNsNt2t9EB3OkL2RetrDHT3oL4Df7a8yfOh5fvfcqfgqyR+ouDypwIFXP&#10;h/aXdpq5OP9IKDJ2+OLSmkU4s9wKNz1Xou7HHfit+DaeFl/B04ILGCi6hM8+ehfv/eE/sVNHC8nW&#10;tNL6xkijyjQnrUPlUT/ErjFBdZJcQV4ugRmJ5rwItKRGoupHTyQtMWa+tETSYnNUnnRFZ/lmdDRu&#10;RE8d7V/LaSJYQswyWNJY8vEEVQR4CL8+J6S/Sk59jp6GBtRfTcBgVQMGGlrR19qhtEo/GnmkaPKT&#10;kREMdHbjXnMbs+59nrCDeHiXFcLwIzzlazwVlRaAX/A1X0g31HM8HOFxz/rx+EEl+vN3MZdvxP27&#10;BzHctQtVYW5IW2WLRyV7kR+4EkV0Sbl0SZUnPPD00QGUH3VC6ZFl+O3REdT/uAZpYQsxUsT77e0U&#10;JU8LtEEP48VgQwzqj/qgcb+PcumShr1eqNrojbw9azBy7zgetf2Iihhv5ualqPnFnxXCWWbjM6i6&#10;EIqnd0/hXtlPKIvwR3UkK9aIENSvi0Ttpgj0lf3Mqiqd9v80mjZTfTfvRmfyT/wuaYW789F//Awe&#10;n7qMx2du4WFiIj9XGV6MdOBRRgGeZBHe4ho8rW7G46oW5t5ePGvvwMP6RjwZ6JF+4DACso4WVdVo&#10;NUE3mvsblNvjdAkwgVSW1iFo0iesuryoWOTtSkuzdAGJtVbstSiqWGpRX7HPBG8slXSMsvzsKLyE&#10;dIzcR2hl+7ZcWkUBfQ+3L+EVGy12WmYnccvnT5RCKy2QK9dMUiY88HFpoSbEyhX6pWVaWqgJtFxH&#10;eLLhDkxltpf8O1ldLvBNBdYKwXvMwN/OsMPtDT4E2AUFtNCiwCWBLkjQNSC4JkinjRaARYFVOVil&#10;wkmEN9mQmdhAOvoJqZYeYl3NULrBCenWhJrZONXUVNWKzf1kaQjjVvZTqdopBlRoYx5Hu51GO5a1&#10;cAlOMJN6fvsF5kwYi28nvYEfAxbjWiitMt9b1n4/BdzyXyJRdmw9Co6sRcY2f6RF+6Dkh2g8LrgK&#10;1CcBtYmgFCDSzQr/+R+v4JN3XscW9XlIXWirvO94ExPcMNLGLVNdZRz0LTMDxFJp4yz1cGchLbKF&#10;HuL09fiZTZFvYodsQpBozGOW87mr+X5XmCMh2BX3267h8slFOLXPCt0tBwjsbQLchBHJwwTtfls3&#10;mi4moeNSIu7W1KNRWk8f3McDgvrwwZCisI/uP0Q/c271+ZsYHuhGV2IKms9eQUsCLeXzJxghxIr6&#10;PlepsBj0e7TQI8zZj0eacL/5R9zvOILePMK73R35lotQs88PD/P3INveBlXWS5DLnFp3JBC/Dv2E&#10;+pNBKDzsCjw6joazfqi+HIDBW9G02nYot1iIvAB7POo6xKx6FM+fnMCLJ6fw29NTdBVngL6LKAhb&#10;gZrTfK3HjCdPL+PZ4Gm8eH4Gvz2/is4bO1C0ww0vHvH+xxfx/P5V2u1reDF4Fb/evY5HFRdRdnoL&#10;Rh4l8LPnYLgpFvdrY/HkSTqhLsb94gwM/nJR6dt9xkrvYXIyHt2r4XfWToCL8DS/AiOVDXjaSOVt&#10;7aRVH8ST+0N41EeHw4rvlfHq65Rx0CpbTJXlVjKvFGX0lVhjybiSaQVCuZqgUmSfkMqIKwFascbM&#10;tEq+lbWuZMnZPYRUyugQSQXkXTxmN4vqsXf5mmOYjcfIc2SFDhlOqQAs6ivZV/ala4mWWVFgqq8U&#10;HieLv6tW8OC+PgGW/mGCrGqh3kkbvU25MuFkjTC8r071FYg1gjFxrjumz1qKO5sDUUL7XLjZGUU7&#10;CXAwATYwQBpP4vTRDJxE2BIFXEKsgGxkRiDMkEhAk3k7Vc8ScdqGtFwEQ2ClxU404zGEONmUz6Gl&#10;FludZrZQaQBLNuNrSZcUT7o0GXO90A4ntLTh+t03+HLcO/hm8ps4v94JaVtccC1sCeI2OSOHKlyw&#10;158qEoaioxG00mEoO7wOnZf34bfKG0ALAe7Mx+XddBrv/BFvvfFHfDLudUTM/BbpNraIoxol8r2m&#10;6TK7G5gp0wczWJlk8jNkGso0QgsWc+SwssoxUc0dzpbrD1vwPVrICh42VCpbJNg5oDPvLFKvhMJO&#10;/Z/wXfwN6us3EskMDKNdyazdKbnouZWBAZ54Q8xp7Zdv415VDTqKS3ji1qMpPRfdDc3o4P6zR4/w&#10;Ky3yXWa97p0/42FZHR7TXt97MMAT/DEtuWrKonQ0PRh5QMX6DfdrqpDvtRIVvqtR5kBrbCszuxww&#10;EEurf5FQLlqCiqWOKLNfjiLn5SiPcEaljxNK6FaqN7ijINIB96oPoIkqm29uh1rbJShesxw1+/1R&#10;+3MQ6n7xQ8MxZuCTdCjn16LzdDSq3JyQtZQVw0E/9OccwN3iI/xs+9B6dhMqfd3QGO2Lu6U/Y7D+&#10;KO61/IJH3ecw3HcJjwnx87Y4NOzeipazjCv98YQ4lyWf0SAbjxroUi5doYW+jeFrcXhxOxUPU1Lw&#10;dKQZI0MtGMkrwXN+J0/qud/ejed3GVmeSFfbMEb4fcgItlfemhuOt9Wi8JZ6NN5esJnbTXhTIxpv&#10;aW7C2yzvam4kqBupmFRkscySe9UJN5VzvCbBZZEhke9qifoKyKMwKy3QKvVVDZGkUmpJq7KATWil&#10;UpDGMBbVQvEsArAyIkvyryySR5hpmZVBI5KFpZ9YLLSyeqXsywgwuc3XZlEBLH3Du2mpdzITb6Nl&#10;3qDKvXQaH6hH4EOtMIyf74VvZi7FjU0BKNkqAK9GwU53FIU6I95AnwplhjSCmqooriUSeIIn0T4r&#10;jVlU3yQ+Fm9iRnvNfcKeZGBC2y0NX6aEnfezpBgzRxvzMebmJEKRYmaNVBalX1kGhVjaII2QZNou&#10;xhk9PSz/4lNM+st/Y9bfxuIKLX0hT5YkKvCNyGWI3+CIhHWrkLhhNZI2uSp9wxnbfVH9y3p03zmA&#10;7oyT+CHKAxNf+x+89fofMfatV/HPiW/Cb9oXyGRlkcT3Fcf3cofuIZGgpnA/RWlVt6JTWEi7L41z&#10;MnDFElmsdDItrJRFALKlz5vbHDPCbGaDBCpbb+55dNbuhqn2P6H+xT8RGTALww+O8KTMpmI9QPuN&#10;FDwQazxwD/eS8tB77jb6jt9E9b6TrHASmFtTqXa9aG+mao8M42FbB2oPH8f9uDQ86u1GX0kpBqqr&#10;mLvLaBNb0Ftegwf37mL46QPq8G+4l1+OTMvFKCZ4ZfarUWq/EmUEuMzfGQVOy1BksxQl9stQbbcE&#10;5YwoBeaLUMjPUcJtvtEi5C6yRd1mT5Q7LkWBNQFfuJJKvEQZnJNrZo8C/kYF/H0KrbhvaY9Cvl6Z&#10;vRNq7NagzG4Vih1o0R0dUOjoiCKH1ah29kKtVwAKvN2R7e2KokBvVEaFojo6EhUbmMl37FAGaXRF&#10;bUPrnl1oPXkI3Vd+Ru+1E+g8cQIPTl/B86vxeHYnHc8TqNBFhXQ0fXjY0UCbX4FntU14yu9oZGCQ&#10;8A4rrf0SVZ49G1aWL3plvt16zLGLxgzbTfjOcjO+MYvGlybr8JnhOnyitw4f68qi6JGYTPv5HstY&#10;QvCuWiTemr8Wf50ThrfmRuCt2RF4Y2YY3pwRitdmBuPV2SF4dVYYXp25Fn+eFYq/cP+1mZEsG/BX&#10;ltdnReG12ZHc8nksb85ZhzfmbMCb81h5zN2Md+ZtYdnKimUH3lrA7YJNeEeDW1Ya78j4aVYW77KC&#10;kCINYapBJAIzVZ6Aj6d9lvWl39ffgcnasmB9mHL1icnMwVM1wzFhvje+/t6eAAcrrdAFBCZ/5xoU&#10;hq5CvJEBQSSAhFMUNpEnfTyBTOBW7HMKAUji43FGJlRrKca0nsy5egaINzTi842RaCBZ2BCJhsaE&#10;35TPVWXnRCmEJpEKJyqcTDjSFy3CaRMDGH84CX+l9TWd+TESd3sjhxkse5837kSvwOUgG1zyXYgz&#10;bib4yVEPRx308dMqY5z2MEf2Xj9c3hmA8X/+T7z2P/+FcWPfxPh3X8fHE9+C61efIMWKALPCSSDE&#10;8aOVj/RxC7DiCGTUWZrSz02ACW4O31OWlZWyhlaehS33bbm1V65JnEJwmq/8gOH2Pbjz0xJcPOiN&#10;c0ct8OD+PsIVR528i8HKNtQn5uB+16AyOmu4qxsjja0YyC3BYFk12orLmHnvoaa8DC2tzYSdGTkv&#10;H20pmXhQ14iOpCwMFlehKz0H96hAbQmpGOxg9pMWbBr2B3llKFnshIoVTlRgZtvlMutnNapsHVG+&#10;aCVK7ZaheLFMMliO4kUrCOASQm2LUiuxywTcagnyGV+qqL5FtstQwlK0aDFKre1QQliLbbhva4+K&#10;xSsUFa9YzLzLCqJqBWFdTpC5rV2xBo3LqNKOXqhz9USdewAaXKjczgFodg9Gm/9alki0BqwnuNsx&#10;uG0/+rbuR++2QyxH0bXnJ9w/ehqPTlzGyKU7eHIjESPxmRhJK8bTugY8f9CLh+VVeFLE7Evr/Ly/&#10;D0/oVmTRAxlm+lyGmSoj3R7jlZu3L+Ha7cu4FnsNV2/dwNWbN3Dp+lWcv3IFF65cw5nzV3Ca+eT4&#10;mUv46dQFHD52Dvt+OoNdR09h26Fj2Lz/JDbsPoXImFMI3XYCAZt/hteGH+AWeRSu4YfhGHwIywIO&#10;Yqn3Adi7H4C1+z4Yu+yCvtNO6Dpsg8bSzZi/ZAvm2W/FLNst+H7hFky33ISvTVmRmG3CJyab8LGh&#10;LEy3Ee9LX7XOOmZyuZZxNBU9GuM012Osxno6gmhuN2G8xmYWZnk6ivfm8/i5YRgzy5PFGxNm+WMS&#10;t+9Oc8RnX1nh6gZmI1rUvA2uyJMBHUGOiGUOTJC5s7pUUKqq6sSn4lKVE/RVJY4ZOV5PjiGkOqo1&#10;o+JZ4rSZGWml72jrIEFHB3E6zJh8rXhCHE/Vk4ogzpSvYc48aS4g2zA3L8aNhdaw+Xgq/v7X/4Nd&#10;XlS8o4HIOeSD3AP+SGXFcmv9clwJtMYvq3Wx23o2Yqzn4oijARI2OmEg8UdEuCxUrujw7luyIPwb&#10;mPDOXzF57OtY8o8PEWthgTusSOL1WZno0SEw26fw/aQR5nTGg3QCnUE3IYNTMsyovLL0DkHOl3Hf&#10;UsHY2CB/oT1ybBZR+WyR6uOKJ50/A8+P0ALvx8PhrXj8bDse/3YGT1HPk+s3WkCi9lTWn5RpDdIK&#10;rdpKG7X8k4n95cXFaGxo4D0vlKGSsm7Wi8cysYHbEdrF+w14NlSFBx1luD/cPzpmGriXkYua5c6o&#10;WeWK6tUuqCLE1YS5SibLL+N9y1aiXCz0MiduVyv7pcuWqWAk0OUEu8x+FcrtlqOK+5V2BJO3qxav&#10;ROXi1ahcwv0lrBCW8LWXOqFy+WrUO7ujztkT1as8UbPaA7Uunqh3CUCjsx/aPPzQ7M19z2C0+Iaj&#10;IzACPaF0RqHR6ArbhP71tM5b9mNg+z7c2/sD7h44jgGy8+DYRVpnGR4Zj5HbaXiWmIunWaV4WFiO&#10;B2WVGCmpxmPa55GmVjwd5Od/MoKRF7/ya32hQCwt/tIw+Mq0r6biu2kfYdaMf2L+nC+gofY1NNWn&#10;QV93FkyN1GButgALF2pjkZ0+li41geNKS7i42MLDYym8fRzg7++I4CAnRIR7ICrSH+vXh2DLlkhs&#10;374Bu2K2YM+ezdh3YDMOHd6OH37YjWM/78OJn/fj1C+HcOb4Dzh9/CecOX0c586ewtmzZ3D2/HlW&#10;Gudx+tw5nD5/DifPX8QvZy/jp9PXcPTEVRw6fhmHuT147Cp2H7mI7QfOY/vBi9iy/wKid59DxK5z&#10;CN5xBoHbTsFv4zF4RvwI11BVReLgfwjLffbA1mUjVq8Mxu09W5G7V4YsBiN3dwjyNwYgdvlSxC9Z&#10;ijjW4gm0YTJn946VNWLNF+I2LeYNnvDXqLrXCe4NDV1cX6CNK3M1cHWWGq7MmIvLM+bhysy5uD5v&#10;Pm6oq+OWjh7u6FGVxV4bEXoTqrM57bbYVsVOWyGeMG/SmovNy7WRss8TmYe8kEeI8w4FUmG9CbGb&#10;YqMv+i3EMRcDXAmiWvwQjuG0XzCQ8jNM5n2K/yDAb7/5KhX4NUWB33/3NVhQ1U8Z6uEKK5TLWno4&#10;raWJswvmIVGfMUFPMr60ppshlxVUmpkJsukQZPx3jrTimqsmbxRSmQpZyeTS6ufLxcQF9jBrpcVW&#10;GrCAG0TzIksyYazDvfuduP/oLvoe3cPQY2Y27g/z5Bt69gSPnlFFWR7cv4vKsiK0t9bzecriPMpW&#10;pjTcfVCOts6TeDB8hZlaVL2E8N7HMLOx/Ku/GYtbdovR5OqFeic31DkRqJWuqGAerqJC1i13UYpc&#10;AL1mKUEnyFXLCKkU3hZAywi2lGoCWrXMBZWi4EtX8fZqZQJ+LY9VilQMjk6oX+OB5jVeyhTBhlVu&#10;qCfITS7+fA8E2DMQHb5haPePQptfJDqD1qGb4Hav3YruyB0Y2LgfPdsOYHDPUdzf+yPuHzqOB1Tf&#10;hzyPH5+9iac3U/A8OR/PM5h388rxpJTKW9GAJ5WNGK5uwnBjC14wQkirvIwLV60/JoNnVOWVN974&#10;I16Wv/71v/H66/81Wv6A1177P/jLq/+JP7P88c+vKOV//qTa/ukvqu3L8hfefvUvfM6rfO5fVa/x&#10;5pvMZG/8D8a8/WeeVK9RHV7HxIl/xaT338CUye/gw6lj8LePxuPjjyfik0+m4Ksv/45vvv4Y06d9&#10;gtmzvsC8OV9BS2MGDPXVYWKkDUtzXdhaG2D5Egs4rrCG82o7eLjYw9djOYL8XBAe7IV1kQHYuCEU&#10;27esw+6Yzdi/awuOHorBjz/txy+sNE6e/JkVxBmcv3AG184dQ+zFHxB39RckXD2O9OtnkHfjPApu&#10;nkP+rfMopjspvXMJZXGXUBF/GRXcr75zGfWxl9FI19J04xIarp5H/aXTqDtzDJXHj6L8p0MoOrAb&#10;mfz7N31pMZ2dcJp56ZSDA46vXILjDstwaqUDTtP6nba3x4nF5ji1SJ8W2Raxu9YgfpcjMg56IP/H&#10;EBQcCUQ+VTh7tw9zrwvurFtJkFeh8HAg2q5ux0jOLyg8EYVvPngL//1/XsFbf/0z3nr7j3j3zT9h&#10;0pi/Qudvk7BBbTZ2zZ+NfQvmI2bmdOyf9jVdgS4y9KW1nXGBjiNLWt0JZibzfgYzcRYBzjalfbaw&#10;QyqtdAnVq8RmOTOjPfLtliLZ1hKxq2xRfnI72vIuoqPsDnob0tDbnoWq6jto6y5Ca08ligrvYPBB&#10;NXpHmIlf9FNJm5llhzA01Ieu5nQ0151Ha+d13L2XRvCbcf/hMFrbk5GSuhxFuU7KuOznrCCevKAi&#10;yxTE4ccIc3WAr8E83Fq5HE2rPdHm4qNMlG9y8UatswfqHAm14xpCvQbVDi4shFhRZ9pfQl1J9RbQ&#10;q7itFLjFFi9zVmCu5m2xycq6VXxOnaMrap1ol928aI19RisMKTI5n8rrzuLpj3bfUAIcgbbASLQH&#10;R1F5N6Incit618egb8s+9O44gL6YQ4T3GB4eOYV7P57F8MkrGLlwCyOxqRjJYO4tqMLT0jo8b6Jl&#10;bunCk9o22uk2PG5owfOhIaU7jeaZ0BLhfwd4/Lh3MGH8uxg/Vi6mxfw07i2MH88ty7hxUt7A2LF/&#10;VRXuj+H23TGvK+Ud1vTvEEzZH/PuG3hXyju8/c5f8M47f+b2z9z+CW+/9Ue8/faf8NZbUv6IN7n/&#10;BrdvEfC3CfibhP2N11gEfqkE/vx/uGVhrvvrq6+oyl/+A2++ygpGjnlNKor/UCqNP0vh/p/5+J//&#10;/B+sRP6Dz3uFz+dz+Rpv8vXe4fPeZeU0jif3hHdfxXvj/or3pCJ57y1MmTIWH/1tCv7xzw/wyWd/&#10;wzdffYrvpn+O72d/g7lq30NDZx609TVgZKYHy4UmsF5sAXvHxXB2d4S7lzN8AzwQGuaHiMggrFsf&#10;hs2bI7BlYxgiQn3gsmIpbK0sYGVuBDMDHZiyGFARLbhdZW5A67sMR8OdcTJ4EW5GL8OdHS5I2O2K&#10;nB98UPhLMIp/DkXJUW4PBSFztycSt7kgZbsryn5mjX8jBr2J+/BziD2mvPNH/OmP/wfv/JXf7RvM&#10;wW/+GVPGv4VZH7+P5fOnYzkrQV9zLQToamLbIifssnXBPvPl+MXeCddpObNMbJCiw7jAkkJFTjGz&#10;QJaZNfIIbMjsr+H1/RdII7jlrHSKly7HZToS/cmTsU5NGxep0mds7JDi6ousNT7ICAnEAeeluBoR&#10;ivQdm1GScA49rcVoSr2Fvop09PRWo7UtDbmpESjM9kFRiS9KS4LR3X1HUdh7D6tx6Yo90u8wj+Y4&#10;8fYPNNh1ePLsLqrLM+DlZ4ETR0Nw++h6lEWGMX/6opF/t4mlnqA1rmEmdXZTwKtZTUu9ikq80plA&#10;EmRRZUJdQ6gV201YK0WZuV8jj7PIgnNVPL7Kkbf5fAXgNawg3Pj6tM51UknQTjev8UOrZxDtsyyL&#10;E45WZt724PVoD1mPzrUblUarng270Lt1H3p2HcLQgZ9x/8gJqu8ZPPz5Ip6cuY5nl+LwhAA/yS7G&#10;s/IGAtuKJ909BPYunnYPYriWt+sJcG8/nsvMLgKrGtOm6LBSCLAA+xYmTRqDqVMmYAxrbgVanuS/&#10;g8syRiBVwH2NEL+Gd8a8SnhZlC1vv02weXvMOyxvv4qxBFnKGAVkqgJV+F3eP+YtOfZVvEXIRZnH&#10;vfVnjFXKXwgYLaBSaAP5OuPe/guVm2XsXzBxHNWblcz4MW9hAiuW8WPf5PZtVj5vYOJ4PjbuNYLJ&#10;Mp5KP/5VFr4GnyNlIj/LRFH/ca8qt+Vqf++9w+fJa7OCmfAm76N6jeeJP47v412pcEYrmHfe+BPB&#10;+DPe/iu33H+bkEh59w25j8e89t/KY2+8Thfz2p9YGbGSopt57dU/4JX/fAWv0NpK+aNY3P/4T7z/&#10;3/8F+w8mYLfRHFzf5oGEQ964tnkZrkQuQeJWF2QcoPr+4o+CYwEo/DGIKhyE/CMBSoNW9h4v5B/0&#10;RdXJCNSc34y0/X7wMZuJcayc/vTHP2CcvD++579PGotpn3yELz+ehI/52Wd+9RkWm+rBivbfxD4U&#10;6nbroW67HobW3tjjG4I7jiuR5r4IJQHc2lvT3ksrugVuW1nhOiOFn+Yc2NAhnWN2r3FyQdKKZfjy&#10;o7Gw/OxTbDU2weqvPseFxYtQ406AvEJw2NIaB/XMUesRgeTojejOzkBuxEaURmzCxmVW2LfDEjdv&#10;LEZGijPyctyRSFjzsnYiN/MWCnOuY99BM5w6bYqbt6zQ3rYF3UPJyC+/glsJuxC13xrFTb8QdZ7w&#10;/UVo2rMDdYSrxc2PykiL66ICrNbJnTnZjTASWEJcS3DrHFTKXMttjYOrUmpZ6la4op5FrHftCgGe&#10;Sr2KADvxPllRw8VLAVh5XZYGAt3C7NvqHYIWnzA0+4Wj0S8CHVTeTn7GzshN6Fq/Hd3Ru2if96Nv&#10;91E8OEjrfOgkHv1wFvd/voCR09fx9Hwsnt5KxbPMYjwtqcfThg48GxhSrlrx/OHI/4+tt4By42i3&#10;aB0zDTNoZjTMzMw8HjIzMzMzMzNTTDFjHDtmxzEzMzMz7PdV27n3vrfe/68vLcmSRmrVrnNOdXU1&#10;72+KEl+6yce798V9vBNc/38AtnMwxdrWEL8AFzw8ddrFo60sFTQG2kW2VIO3loZvKY+pxy0FJkt1&#10;X7tmrSpRWQuBU8Gr4BZorRW4GqwCssBoIdCqsjKWx2VrKv9mImUmpWA2F1jNNeX+WVai7Nbyftby&#10;vtbynjbScdjI37ORzsVGu5C1fDZzUVEpO/k3a4FTdTpqAMdeOhsFs518fnv57PYCt06BLa/XKdDt&#10;KmNna4BOXRRbvre9nXqOMQ7afSPtukQO8riDvRF6nQnOUnr7n6WuFqjXmaKXfaZ3MMPZUZU5rlJO&#10;enMc9Ra4OdhIR2iFmXzuSqVL4C9g9wn2kfwZrU3T25cRx+0qydwuSuZExyL+ndaGndPbsGlME3aO&#10;b8nfM9tyaIEo8AKxztM7c0Ay8eGZsp3Sgb/HtmH3qBb8NaYF6wY3YVKrPOok+WEhrsS4fFnsTMVV&#10;yPcI9HYmPjSQEE9nIjwcSfT3JMzDlTjJ60nV2hFQpQcB+X0ITW1Am9qNODSyMze3D+ThkUnc3DSU&#10;I31ackicQbf8UJoH+7GuTn1m1Cikho8L42PjOd+tKx2LUvCUv9U1J5sYXz3VJPoMTUuXLJ/BmNrV&#10;GSw2/XLPgZzs3ZdL6/7g1qTZ3JF8uKBBLcYMKWTJsqqsWFWdNetqs3lLQ4k6tRnQuRmLp46idZsE&#10;WnT0Y8TYWDasa8XYcQ3pNriAVv2j6TA+ia2nRvOBM9Kcb3J54STOqCVrenTn/tih3Ogkllopsijz&#10;5fYduNSlk2wlszaXHNtEoJbnXlYlcCuQLzcVS6wgV6tFNm4v96Xk8YuiwFdateGaWoiupeRfsenX&#10;JHdfEpVXSn+1Y1fudu4t8PYT9RWIew7gdt8R3B04ikdDxvJg+ASejJzC43HTeTF5jtjnRbyZvYz3&#10;c1bxet4a3i3dyJc1O/i0dQ+f94uFPn2Zjzfv8uOtgPpV7LLKvC/f8P7qbd5dus67J6LCEiN+SA7W&#10;pqUqKy33S5hZlcfa3oDoWH9pgKJo0ritLStoqmYvNtpOGrXKrepxW2nYNkrhZGv7S9mU0lkJ1FYC&#10;iabaCigB8D8FtlBwWhhpkCqVtRJgTUVZVWkA/4L3521RZ+2+wK/BW+FnWanbopACrxphtRH1tDUT&#10;BRXVt5Pn2ggsVgKxUlaltOr5tpraymu0EnW3EqW1qaQptFJiO1spUWo7dV+29vKdft7+WToB21Fn&#10;rJVOYHaQfeAg+8JRgHYUgNVWg1lnJjbcEkdHK8n2VljamUkHVhZ/24q0EtU6lJ/B5zpFfK+VxZc6&#10;mbyvns5LgfdlTiK3cuM42ySXMyNbcGh6Ow7M7sTeGe05OK8rhxf0ZO/sbuyd1okjoroHRX23DW3C&#10;2j61WdazGjPb5TGkjlj7MGcsJC44WUkHIo5EfU4vNzvC/Dzx1dkS7O5ATKwfvnpbaibHUb+oBil5&#10;tYnJyyW7uJCRg4ZyaGAPdlZLZ33jTM4v7cj+yc24v28yu4a3pVtEJAV6SybkpLG8fiOaeXlrV3xY&#10;MbQbztKJVY0IJtLXieRAV3KD3EmR7xznpSfWRfJ3bjbXho7k6oiJ3Bowjpt9h7Kra2d+n9GHHt2T&#10;ad85gD79QhkxKo1OHTNpWr+A6ROH0qVnA3Kr+VGnuhf9u+cweHBNmnaNoc3waHpNT2fT4QGiPcd4&#10;+PYgG2b24VzvHlycMoD3x9ZytnMHbglwVwW2KxJtXmxaIEoprkWU90ozBbCoq7iIi8oeC7QXm7eX&#10;DqAN50RtLzeSjkBs9Zm2rbjeuQvX5PlnWogSdxIL3UGsuijxFcnCam2rGx16cK9zP24IwHf7CMTD&#10;1IkKAu+AkTwcpvLvOJ6OEIAnzOD51LkCsFjoGYt5OW+FKLBAPH8Vb1dv4d3GXbzb9S+fjpzT8u6X&#10;D+/5InCq1Uq+f/vGZ7HT785f5f2F63x581ZUV1sSQZuhpg4llQiKcMfBxYzQSE9s7AwICXXHVrY/&#10;QRVApUHY6xTEomQqN8pWqZNq8ErhlNrZCABKIdUIqKXY0p9XlFfQqG1lzXYrG24rIKtSSm2mINVA&#10;Fch/lYJQ2XRlyX+6gJ+lYLRVNloU2E4dJpGtrbLASo3Fimt/VzocW6XC/30e2arOxU6+i529Ut6f&#10;W+3zy2fXyb8pmDWg5fnqcVW2ArudgK49T763AlgpsVb26vZPeJ2knOW2psB6O+z1Nlg7GBOuN2Vo&#10;hA/XCnP4Vq+QLw1zeVczjbfV0/hYPZvPNbJ5WyOd94WpfKiSyrOcOO5WTRJVqMKloU05LCq8d1o7&#10;9sztzKGFvTk8vzcH5grMM7uwYWRjVgysw4axLVg1qAEjBLisQAfc5fso5VfZ10Y6OndHSzwcbNFb&#10;yOfxcCIpOYxsbz2/ZyVyvE1jNvTtSU3J9MXVq7FnzSb2te7CltgUtjXI48HOEZzZ3J0bGwZyoHFN&#10;DjRtysAaKaT7mNM6zI/FtWvTMTmIxomBhLs7yvs74OtlS5iPAwnBrsQLxL5u9tr1nXzkcxT7+XKs&#10;e2/uDh7BhX6D+Hdgf1ZNH8G40V3p2q2I7CxbMnJ0VK2ZRKOm1enTvy29hnWksFYCXVoUMXpAc2bM&#10;70zn4Wn0mpRBvzk5jF9Wi0XLWrDlj8G8uP8PN7atkHy9kcd7F3KscWNNRS8IfDcH9OHq6EGclUx7&#10;sdFP26wdbhKYz8ltNch1Tg1YCciX5PkXxUafaN+Mh5uncH/CCC7VbceZAV15sX0BN/r25nqrTtxp&#10;LVa9bVdutpPqJI+Jdb42cBCvVyzj0fjpPO47irtDx/J0sNjn4TPEQs/i5bR5fBAL/XzuUl5v2sS7&#10;Q7t4vnk9T//4gw/Hj/HuyDHeHD7Bxys3+PDpHR+Vyn5TiwZ+F5C/8ObWbd7/e45P127z7fN7AVj9&#10;/+ehpBL7j2wnMSMMRxdT3L2tiYjyFjsq0ChFUsorDdlOGrK9UiEFrkCggFb3/1Or/6teCgANuF9b&#10;a81yK4X+qZz2opIqF6tBLksFn8CsMrXF/4Av9zVb/FMh/wdgeQ97yb72ClL5d1sFr6i4rSi1cgc2&#10;Yn11dqba4JSdTv5dfW4BTt3/T0m1UiPgDqKi0jnpVQn4aussz1XlIH9HJ2rtJArtKs91Vq+Rx13F&#10;Lns4mePmZPHTPku5ivq6iW12d7PBRax5S1HDI7Vz+dSgCERNaFDA94Z5fK5fhbfVsnldLYsPtXJE&#10;ifME5iw+Ccyfa2ULzCm8qpLEo4IUrotKX2lVyIVe9Tg3ThrWvF5cmN+Hg5Pas1Os855JHTi9pD//&#10;zurGnPZVKQxxwVXlegsTrM1UxyTfxdYEB3EnOokrfi62+Po4ESn7eHdmLDSvytsuTVldLZeGqYn8&#10;8/ff7BVF2ZSWwIkZkiEPjuDWzgGcH9OJA43qc1ZU+Mnu6awZ1pxaie40jNCzcmQzZvdtTKSorZtE&#10;Cy8Pa4JkH4R46whXj4li+wWLMHjaa/l/QHE6HNnKy9WL+XNsR+Yt7snkKT3Ys3cF8xYMIirBkZAo&#10;PY3qFzG4fwdmLBxDXIYfzRtl8sfKicxc2pXWgyIYs7g2PSZm0KpnDDXTXRlSM4Nn1w7x/esrPr27&#10;zZ0Ns7g3ZzQ3h/Tnau+e3Jo2lFvjBnCxdzdu9heVHNSXexOGcL5tG87368WdkQO5NEQ6Ky3rdpbM&#10;K8o9eQCfbvzB5RE9uNBJ4F0/RZvPfKGnWGiB9nbrrlwSu36jT0/JuUO41UP+1qCBXJ4wiqtDRnJH&#10;sv6dEWO5P2qiwDuNhzPm8Xj6PN7PWMLL5at4vnU9D49t5dWV3bw6uoO31//l1ZkDvL98hvdnzvPq&#10;0QMNTnVs/CemX/j88S1vL17l1eGTvBeYv31Tq4yJAiuAkZt9h3aivGkJwmO98fbVCXBiNwUCBa6N&#10;Ui3ZKkVyVADLVkGscuRPaH8qlr3c///aUDXwpKy1hQBoJWDaibVWKqpGqdVotLl5eYFVIFbPUyoq&#10;0Cq1VmWtFFR1AGKBreX9reV5dmrgSsvBAqwqsd3WovBW8resVb6VTKaA1ToXrbMR4GXrICDqBEQH&#10;KfVd1NZJQavglb/tKH/XSf6eizzmJLcdpdPQy313scquorSOSuEEYE9nS9wFWL10ACoHK4CdJXb4&#10;OJrSKcSNe/VFcWvm8KFqCt/r5vFJ7n9sUsSXxrIV9VWQvhZYPwnk3+oV8Emg/lQ9k08C9cdqmXyu&#10;IiqdmyLKrCqV50VpPKqTw/0G+dyol8N5seGnZHtSOoVj9bJZkRVLLRc7UVrZV6aybyRWOErscdNZ&#10;4KO3x1NU2V7FEzVAV6EUM0QdvzWrBm3qQOf6XBzalRM71rG/Rz/+7diAG+v7cn5jb+7sHsSBzo34&#10;u2k9bbGCx/vGcXBUE85sGEPvuuGM7Z7BtgmdmdKkHrn+XgQ4W+Mt+8TPxw7/YBesHY3w8LHHxsmM&#10;kqVLkBPvzsNza3m8eT7LJtdl6ro6zP29BU9f/cOrN1dp26UAV+9KtG5SjdULpzNx8iBi0v2JT/Fl&#10;9tyh9B1dnbbDwuk/M4++E6vQp2M2/YoyuLTmd/jxgbkLprNr6zoe7hZrenoRF+cO4dnW2dzaOpY3&#10;R5dyeloPXh9YxM3N43l3fBlnR3XiydaZXF4ygJd7F3CuTSvONu/I2UatOT6oPW9PLhXoO3C+VTtu&#10;LhvMc3nt+XZio9uIVZeM/XjHYu5smsrbAys4NbY3L3Ys48mOBTzYuphrK2fyfPdqnh5Yy5NdK3h7&#10;ZjePV6zg1fRFvF60gkdrlvP26n6eX9jN+xtHeHVqF2/O7ePd1eO82vU3b29eFzAFUHVG1vfP2okd&#10;HxWuH97w5p/TPNspsD97KFb65zzxEvOWT2HF5oVYOhsRFCM22sUYF08rzSbaafWr0QsYquEreJUS&#10;K6A1Gy3W1F7USgH8E+r/VV9lr5UNtxRItIEmC4FNQDUXtVUAq9FppbS2os5Kia3+GwhTMAuYSr2t&#10;JM+qgTMrUVp7UReVzdVtVdbyPloHII/ZaKPR8u/qMymH8KuUbbYXgG3V55atNjgliqoA/h8FlnKU&#10;z6vuK5j/K1fpAFzUAJZ8d/dfACvF1TuKMjtYiH22FJCNaOLnJPmpgG81JOMWpfKqIJlPAvK3xlX5&#10;3KSYb40K+V4vn7eisC9yE/hYM4uvAvhXec5nAftjDVFjtRWIP1TN4EvVTL4VpvMxP5U3eT/z8uOM&#10;aG6lRHAuNpCjkX4cjvbn93AfaogrcRYnYm9hjr2VKT6iuP5uDgR7uRDp54WHzhprg7LEWFvR1MyA&#10;i9Jh0LUp31pX40P3FjxaPpuzk0bzZ49anF3RnX1jm/Jk/0jWNS/gdO/2bBhWn3+XdmfHkPrMHViL&#10;5f1rs2dVL0bWSWBRg9rM7d6aeqlhJHnb4+Ojwz3IGVPL8lhJmzARO1+h4m/UzI2hVm44Q5sWsmxh&#10;M8avyGbSigJ2Hx2DWjr29Pm1bNo2jzs3z/Ps0Q2OHP+Lll3q4uZrxcjxXWnWPYVaHT1pNiCaIZPq&#10;ML1nY27t3sK9iyfpO2wQLdvX4vapbVzZNI+PlzZwfcko3p5ays11o3h5fDH/TO/EyzOLubxxCM+P&#10;zBTAu/P4+HxOLOoqkM3keJNGosAdOdOwBafHd+Pl4YWckZx8vn4zbm8Zw/3t0zmnzcDqyuUhvXhz&#10;ejU3dk3i2T+LuLx8KI+PreDegTnc+3sBdw4s5cnZ9eIMtoitX8Ob23t5uHy5WOjFvJm3jIc7N/Lh&#10;7CFurfqdD7fP8OLgNnnOET5ekM5sz04+3rrI05Niq988k5z/g8+ShRXMCtjvtx/zcN2fPDl4ECT/&#10;qqtjlAhN8mPJ8mmkxgbg7SoN0tWMyFhf9E6WAo6AJY1XZWINUIFW3VZQqK12W/t3AUh+MFsptbVR&#10;iikQ2wgUKhurPKvA1UaqBWozgU/LxqYVsJYcrCZ42Mi/2SrlVYqqPffna/4DWr2H+gwq31oK1BbS&#10;SJQyK9W20cCWjkaso8q9OoFKA/c/iH+Vss8q/yqA1eiysswKTs0+iwVXtx3l8znI51blIs9Rpf7d&#10;XeyzgthFtg5OkoEFXmdnO/zkc23OjedrPbHOAty74gwep0XxPCuOL6LAP1rUEJCL+C6W+oPA81Ig&#10;fiugKkX+XreAL7XFYitbLar8tVYuX9RtAfuLstdis99Vy+BtcSov8xN4Jgp+WzLzmbRwjiYEsjkm&#10;gBZO1jhLZ+hkayUdplh8nTm+LjaiwDZiZ12l07HD1LgU1T1cBHZT5oV6woD2fGlXk6+t6/C+V2fO&#10;dGjG8YGN2dy/Hu3SvDi9rDcXRVkOtWvCsrq5jKwex94hHcgJtaVDQShbp3dmfd/WTCjOYenwdszs&#10;Xo8B0tGkBLqh97KnjOFvVDSrQEX5TStULMG8MX3JS44SR2DE7EXNmLgsm/Frchi1IIu/j/bj2dv1&#10;AvJ9dRRY6rHUPV69P8HajeNp1aEKMTkuxFZ3p8Pw2jRrIS5ky2oePrhG7Zb1adutExdO7eTbvT08&#10;2byAt+uWcqtxXa7Vz+JCn2Y8/2MM50d24MneOdz6YyTPD8/m6uJ+fDghz9swnEdbp3K+ZQtuCaBn&#10;G7fizooxvDqwhDPN2nK6dSteHl3Mw98ncL655Oc2Hbk9cwQfzq/m+t+TebRnDne3TeGRqPpz6Sju&#10;bJnO6zMbeCSAv7uzg4cnf+fjjX3cXbiQ59oVFVaKTT7M833beLBsCW/OH+TBv1v4dO+YfK7tvL18&#10;hDfHD/Doj/W8vnFFm/OsBqt+ruX5gx9C7NuTF3k0fxXvLl4SqAXg4GBn6T2dyXPQkWFjQ5yLPSEB&#10;esztBVpprGpgy1rynTq2qsH5C2B121pBKxDZClA2auRXlFJZXw04rdQxZKWqFQRIdajpp7KamZUT&#10;8E1xc7XHTCDWJn6YCdRKoRW4Fv89Xx6XslAdgPTmtvJeykorZVal1FgNYCn11o7zqo5A7ttoiiz/&#10;JqUdD5bPqQ1gCbz/wen03215T2WfnUV9VSkLre4rVXYRqBXYCnZXZZml3BwEYDVa72ohkcKM+pL9&#10;XtbJFsVM5nV+Oi/UpTqyorkhHeKrwjR+NKvB9ybVxTIXiXWuwmsB/GVBqljpNMnC+QJ5AZ+VGksu&#10;/iowK2VWGflzHekQaosdr5nNOwV+cQqPRdnvVEnkokB8PDWULfI3+vi5Ea6cgACsxhhsjMqhk33p&#10;62xDjL+HdgxYTaaJF1s9yNeDbaKWDOjA1w71+NSujjiEmlwvzONAURVGZcQS6G5OWogVWxrXY0VB&#10;Jutq16KBvwtjquZSPz6Egigv6if4UyPIk34FaYxvV5VxBYnMjYlmZHAQrcN9yQ5wwls6u0rScVQy&#10;LMHsyf0JCJR2Jq8ZPa46E1fmMUFUePiCVIbPTWHPyY7cfzyRO/cnc/v+JG378vUSaZ7H2Lh9BM7h&#10;hoxe2J8+Yv27RoazpEUzWqQk0TQ6niPLF/NowyqeSvZ91rwBj6vkcisjjSNuduzy03Gnag5XGtXh&#10;8tiBTO5Uk5XjOnF4dHc2jhALf3we7zbP4Eqb9lxr0Ukg7cCtCQO5PnEIF1q050KH9jxYNInrkp2v&#10;qYGrNl25NnQAd5dM4vy0QTxZNYvrC8bycPMinkr+vrVqOk+2ifKvmcnTvWu4tW4ur//ZxlNR4Ddz&#10;lvJx7QZR2xN8eXGRF4d28mbXNl6f2subswd5uOkP3t04Kf92nc/79vJq9x7e3rnB5y9vtSSsFvb7&#10;pFT48xdebNrF3bkr+fjiOSW8XSyIs7OiupU9Na0dyHF0wEupl7sJUclBOLpZCEAVtEMxSmEtf2VS&#10;pYQKYE1tbX49Jg1fm4sriqjA1bbyOlXaQJW5mrElAIt1NjEtQ1CwOz6+em3KpprHq44Ba8eW5Tnm&#10;ArWZKunJzczLyWPyGRS46nCSbNVoq5aRldWW56tDSUrN1X2lyqojUZ9Bga5G1LWORz6HvXQ0Onmt&#10;TjoInXQOOnmOgzxHWWgFrto6yvOdpBTALmK5XSQ6uKlBKyk3RwvsXMWuilvxEFVfmR4BtbP4WJDE&#10;CwHshWxf5idxKdKbyzF+fG4oKizZ7nvdfLHKObwsStfAflElmTdik7/K49/q58u2Ct+kvtarIlAL&#10;2LJVYCsr/lZs9bP8RO5lx3I9PZoLUidSwtgkCtzLR0+YuA9HSzNxMbKVfeBmZ0KYt54QsdKRnm54&#10;6azIsjfnn8Is3rerxY9+LfmiAO4gCtywgEcFudrVBYZlpxEtoOn0FUn3sGFKtVwGJETSRSx8kqMV&#10;heFBBEh7aZmTQrS9LR1zEhhTI4OF0eHMdXZlqo2OKY46Zvl4MC0ujNa+zmRI7OjXs4G4rTI0z8ml&#10;RbNopqyqyvTV+Qydm8TAGWksWteIdZvqsW5dVf5Ylcu2LUXaJI7zF4Zx5sJsQjJ11O+QT/eUBIZb&#10;u9DXyJaBFo7McAtmaVQib7v04Hm1arzKSuNOt6qikKu4OaMVj0bU5rJ81ss1qrFvQD+ys+NoKb/V&#10;hMZ1qJ0ZwJm/p3JyVC/Ote7AjXaduNS2M5ebtRe73E4stVjmVh0406QNZ+Xfr3fqye22vbnSrpvk&#10;YXlu+25c7tKLS117clldLqVbb673H8y1foO40XcQ1wYO5d7wcTyYOI1H02fzar5k3+V/SAZew7ON&#10;G3i+fhOft+3i8659vNm2k5cbt/Jo3QbubtzI08Wi1ItW82yt3D6wny9vXmhqq5bx1SB+8phrsxZz&#10;S15fwsHVkOwQTwpt7Ci0dSRP70yo7HS/KCfJxG64+IpF87bC2kEatuPPQaH/GdhykPuyVVba3d0a&#10;D09bnJxMcZCMqHdWW7GkelEwd7GbrtaYmwp0lqKOApmFRTmBvjIpAoCrZG5DA8lNajbXL3C1KZqq&#10;1HNFdRXYmrr+n7L9P6UdkxYFVsen/xtB1wa0bMU2C3gOjqY4iYVzkM+uBuN+KrB8B1FaNUil7ivV&#10;dZLXqENGyjq7y3dxk+/sJq/1kOzrobeUmGGFm6cdrq46suVz3yxO46vY4jcawCm8zE3itcD5ID2S&#10;f0UBnoty/mhUxDdR1/eSbV8KvK8VxKLCr/JT+CB2WoGrMrLaKnAVwF9/1Zc6VXgvVvqZqNz97BgB&#10;OJJzqREawH8mh9HXS0eCdJ7+Aqmyz+o0QndxCV6S0aN9XIkRdxUj33d+YgivpSP52rke3/q14F3n&#10;hnxtV5e3ou7XU2P5Jz+Pafk55Cf4khjnRZC/HbkCc/OEEFqnRJPk74anizXunhZky99VncKAnHSm&#10;R4YyzcacyaLw421sGWBgyARrG2YI4Ev8fJgd4E9PaV9+ZpXJjInBy9eY/lOq0mNcKg27+9B+YDBd&#10;BkZTq6EzzZq70r6zJ9NmZjFyZCKzZzdlyMDaeASbY+drSpKlCV0qmjPGyp2Z7hGMsNBzMKuATw1r&#10;8yY1hTOy3/evasEbjvLu1iJONYtjp6szO8NCOTx1Eg3bNaZNg0LG9uhC395taFo/jXby3fd3ESA7&#10;CKQdu3OnY19OCqAXtTOOugjc8m9tOnOrYw9udOjJTSkN5i4DudltIDd6DOJWtwE86Dmcx/3G8GiQ&#10;KPLA0TyU7aOhk3g4cgoPxk/nhTrnWa3zvGIzap3n9+o0wu37+Lj7H77+fYxve4/xYedB3qpVORau&#10;46UA+nLGAp5PmSeA7+LT61dipJE8rI4Ef+ftxYtcmDyPErY+RuSkBZEsmSlOZ02Sk45Qd8lQ0U44&#10;eBgREutKaKIHXuGOArEB/QZ2YuSYPji7mMmPKXC7yc4VJfbx1hEc5kJQmJNYb2lQwTqcnI1w97PC&#10;V17r4WOLpSivTqC0U6opSq4OJbl525BeGIGThwUmxmVFccvg4mYlwFkKuGoUW6n4z3nZtjY/52lb&#10;qxlikndV2YlKqoErneRUeymdgKc6FnWoyFksr16snLPeXBstdpZOxdnFXHt/VykX6ahcFJiy9RI4&#10;1SCVq2xdXGTrbIG7PNddFMdToPWWfeIlnZS3l9z2le/j6US/GE++iQJ9FVurRpeVNX6Rm8gLUcvX&#10;RalcivHlXkYkPxqoEWeBUJTsjUD8Rmy0AvhllRSx3QrijP9V3/8Altd8FfX+Kjn6s/zbu5qZAnEy&#10;d7NiuCgQn82I4IB0fmPE3lZzsSLe3UkcgwU2JhWwk45Sb2FInL8nGSG+jIoJ5VWDqnxvKtWlId8H&#10;t+Fd98Z8bVmL59kJHI8JZldcLH/nFzG7KJeOmTG0lu9REOFNYpgbWWKLs2JDSIsKICXaD2u9iebK&#10;2jg7sdTTm+WBLqzJCmCilRmjDayZYGHDQjc3JtlassDdlbluHnTw8MDP0ZaSlUoQnuFBeJaOpCIn&#10;qrf0IruOM0Hh5vh7lSc+sBx1Ey2ol+lCcc04vMPs8AyzxjfOmXrxwfSx0DFZ70t/vQ89zO04VyDO&#10;JTGOB5lJzG0Vy79n+4lGHePu/N5sk99zi50d6+wdOb9oHiPnjqeB7Pv508fRd2gPohKCycmMZnjr&#10;2uzp2I4nPYewrmUzmib6s0ds+oPOorjtu3OrbTfude7F5c7duNGxJ3c69OVu5/7c7iaK230Q16Xu&#10;9RnBo/7jtEulqHOAHw6dyMMRor6jZ/B43ExezFjE6/lr+LBsM5/VKYQbd/Ppz4N82nucrwfP8u3I&#10;Bb4euyR1kW8HTvJ+x17eLlvDC3nt42ESK0SV3zx+KGYa3gvEP7595vbazZSIS/XDL9geP38bUZzK&#10;+LtbEB7lgj7AAtcgW6KjPYmVTBzq60BRtVROXzxInYb5kgON8fHX4ROkw1HA8PCyJTDamcgUTw38&#10;wChnHD3NRMEt8Q11wF0AVjZcqZ7Kp1a2ym4bYy7qGpzgRlphGLZOFXF0qUxcQgB2oibWop7q+K6t&#10;WEI7nZqvbS5win11lK2Ug8Cml3KWH0ovIDo7C5Ribd2kvNwENlF9T4FOHadU5eEl972lQUhn4+mj&#10;w0vUy8fHgQAfR/l+YkUD3cTWSycU6ipbV/z9nQn004saOcnWQbYOhAQ6SIfkTFiQng1V4vlcK513&#10;SoGrCLwC2NO8eB7nxvFcFPmx3L6XFqGp7LPceJ5kxfNOQFYK/FYa0nt1GEnufxKFVYNYn+tJ/v0f&#10;eAv40rhItlK/crJSyyeiMtek0V1MD+eEgLwszI+Ovi5keejF9ovNt5eOR7YBzvbaVMoEP086RgRw&#10;OC8ZWtfla+8mMKoj37o30/L5A1HXa4nxbIqOYFternaK4+zCHPplJTKyehWKpBMKEjsdHeZJRIgH&#10;BQkREh/MifW0Z4KAucTVjbHisLZ1SmJxqJ5JYqPHiDqPd7BlvpenWGp7xjs5MMDWlmxLIyqVL4F3&#10;qGTkKJ2UGRm13EjIdyY5ypVsvQMFxmb01rsyMCEKZ0eJA2FWhMY5CfS+HN62hjXFjelgYELvWH/G&#10;JUZyJVs6zthk5ib7MnV6OufujxabeYyb/duxz8GRXa6ObJK/f2P5EuZu/J2QCD8mTBvFwPGDaNGx&#10;KSlFcRTUT6VjcSrL6tWhTpVwivMCWNu6EatE2bfVqcvhlq050Kw5TzoP4EnXIdzt1Jc7AvTtLn21&#10;kxhudZdc3GsI9/uO4P6A0dwfPIZ7Q8Zzf9hkAVhy8cSZvJy9gDeiwO+XbOTDqi18Wv8X3//6h8/7&#10;JRMfPKOB++n0FT6fv8HXszf4dlxg3n+Uj2s28WLKbO72G8GtqXN4e+2aBrE6N/rTgweUqJseQ7gA&#10;EO1jR3ZeKJFZ/jiIXXEVgIPiXAmXRp4nvah/5XKsWjyFcVMG81vZEuicjAiNdME/zBHfYEexyRb4&#10;K9udoMc5UHrTaBecxX67Snn62+Id5CDKbIq9KKOrWG1fgcRWZ4atNDh7UfGkgiBiMt0ld7tJh+Io&#10;4JqIZbcRSK2lrHCSrZOztQBujd7VRitnd7Gy7ra4SwPzEFuryl3eW219vOzx93bATwD1lc7Hz88R&#10;v0AnfFUFOOEj9338nLTBlZAA6XgE3pgIL6KiPYhMkMYa60tUVCCRkX5EihLFRHkTK51ZQrQXgTGu&#10;FEe7c7NmAW+LUngl9SZfABblfSLwPhSr+yQ3QRtxfpARzWNRzbspoTwXiN8UpQnQ2aLUSTwVoN+q&#10;HFwrj29ilZVd/lKvgG8NxHKL7f7apKpW3xoVa1Crga031TN4XJTMjexoLmVGcUR+vxnR/tR0sSHc&#10;wZIQAdfPSfaBlQUOJtI5+roRKvtgqIcd3zo05NOQ1jCmE/RuxXtR953hHqyND2VpdBjbM7LYn1/M&#10;qmqFtE0NpYt89jk1q9IxL5VA6fQCpVNLTwlH725F64hAdkTFsETaxhBrKybmOrC3czLT5e9PkRpr&#10;b818b2+mOosSe3rQWRxePcnRIWLno5O88Yp0xDPCguA0O3F59iRKR9zU3oVmBrZ0sXSmjc4dX+MK&#10;EtfK4+plSnRKIM9fPObNH/voERJBqrTPLgne7I3y52bTZuxdMYldf/fj3OXxfPu6h5t9WnIqIIRj&#10;oX7sCw7k1rSpDBs3mJD0aBasW8qAKaNYsnkZKbnR2AdZiWjpSQ93ITbbh94t8hnZoApZ8tjURtXo&#10;XDedCfWKONK9F1MLq3CwQXMedu7HNXUyQ9d+3BCQb3UfLACP4l6/0dzpP5I7YqHvDB7PvZGTtVUo&#10;HwjET2cu5dWCP3i3bCPvV2zl67Z9fN17lM+HT/Pl1GW+XLjBpxv3+Xz7KV/vPJPtY76cv8qnvw8I&#10;+Kt5PGAsVwaN5sH+/ZKH1RQPKFFgZk5tnairTke8nwvBcZ7YulXGI9RWeitp3I4Wkov1ZFpaUTcn&#10;gVBp4LaOBrh6mxMkwHrLl4+M9cDJzYSACCf8IuzxCBG1CxGofe3Q+8jtAFvcfG1wFGV00EtG87Mj&#10;XH5Ee7mtk8ZmIxbXO8KWjOqBAr5elFjyswJWby/qbis5WoDVS752sZO/Yyu2/We5CMBuHvZSAq+X&#10;g1buXuq2Hd6isP5idRW4Pv6yFRfhH+Qs1l62qtRtgTdAtmFiAWOCPQRgdyKjpcGLIwiL9SEyKojw&#10;SH8iovyIi/MnKcGf1GSJG2n+DM8O512tAt4JtCr/qoGrZ1JP8hI0gB9mxfJcVE8BfE3U4k5SqGTj&#10;JE2Nr8cEciHIgxdZCbwrzOBdUYaosDqUJDa6rqivAPy1kYK3Gl+aSimQxU6rwa5PdXN4LXb6UWEy&#10;d0Thr2bHcUAs79hAT6pZWxAlWdRdMr+9kYFAbEmA2OgYsdb7M5P50a0hP4a25+PYzvxVL50N8rk7&#10;uppRTX6bFmLFF8Ulawq8u6CYOQW5tI4LpG2oN2PzsuiZnkaQzpIoUbBoeay3gLE9LIzF7u5McnWn&#10;h74i+/ols7FqCNP0Lkz38mCm2OgZTm7M9vGjf4gP1STyZEoccdcb4ugvrsnfHHOXspg4lMHboByN&#10;7RxpYWFFAwtLGju4kmhsipNVJcxcK0qkMWfmhMncXv03+/uNpbtEkMli7U+mxTFFIsKRZfM5N20i&#10;V7fM5/uLPVyWDvB4VCyX5Xv8GxDEs9596FqziE4DejBzyVyWr1/F4CnD0PvZSiduR/MaaSTEuJBX&#10;N46OTfKomhdGsUS7SZ2a0L1bfaZ1bU6+tJvqYc5c6NqdF32Gc1cs981eg7jZsz+3eg3mnoD7cLCA&#10;K5Ddkhx8d9gEHoydysOJ03k8bR7PZi/j+YKVvF2+nre/C8Qb/+TzrkN8OnRaWzr265W7fLn7mK9P&#10;X/LtzXu+ffzKl4+f+fzqFd+u39JOPXwolvp8j/7cWLKcLy9fUaKOhQP1bPXUEzsULj9+sPTWPvKl&#10;3EJsCQsWC2lrSrrk4ppia9LEqrn7SgYMssHVT2xalD1egWaSJdxw85MMGST2VP7NK8ReFFyHi9hN&#10;nY8lOg9zHN3NcfMS1XSzwM3fmshUNQfbGCcnO3Rifb3CbEjK98UryBFbB6W2yprbieIKuAKxXpWr&#10;PU6udvIe9lq5uOtw9XCQ0uHh7SSll6ztgKev2LNfquuvKa9sxfIqcANCfkIcIFY5IEjssqhKhJrD&#10;G+5JYowXsYlehKd6Ei45KEIaRlhkgADsT2yMACwQp0r2zM8IlMYfx/uaYocLEnibJ7lXcvBTgfmx&#10;bJWFfiiq+zAjlqfZ8VxSc6PjgvhYnM1V6QxO++t5Kwr8Xezzl+JMPhRl8V62ambWl1pVxEqL2jYs&#10;FnCr8VngVQB/E6C/KxWWPPxarPRj6QweCLy3s6K5nB3LofQ4poUFkaNOrrCugE7Ng/byxlOsbJSV&#10;AQfy06B7AxjahvcTujO2QQrt6mWQKs7Ix8eMyHAn6gW5s1gUZpdAfKhGAzbWr8vI4jTaKJATIknx&#10;c8PZ1pzspEiGxIdJbo7jd29fpvu4MkKvY0GuM4dGJrI4zIlFrq6ME2EYbm3HcJ0jPZwc6WxtTVtb&#10;G2q7uxAhwhAm5SOKbOtqjJtEqwbSDts6udBaOoS2Dl5Ula27dNwlKpagSmo4XVo25MDKlaxtLzl0&#10;xlxOpxewPyeJJuke7Fk2i2P1+3OwSW9e7VzNuSTZ90VVuVa7Ppt0zuyNSWBKjRrMWjiLUTMnMHzk&#10;AOLFTVj7WJCTHkwj2YfRSe7Ua1dA1eJ4EiTTN6uXxcwxfenUowmZImzNMsLY3beL/P0mTBb38keT&#10;RpxQS+p0H8g9dSZS7xGiwKLCA8ZwV9Ty/uAJPBk1jcdjp/Ns6gKx0St4OW8VH5cLvMs381Fd92jH&#10;IT6KjVZznT+cu/5z6dgnj/ikFsX/8pmPX9QlWH/w4esXPr54xefLN3m7ejNX+wzjzMRplCgW9ati&#10;Z0oNN2eS9I6EeYmKip12FvB8PMT62hgTKYBkuThJ7tFhIzk5Siyme6D8u6htgMoy4bb4RDvi5GeO&#10;p4DvIeUsmdpNlNfBywy9t9hgyUlufqKkHmZ4BFoRne6G3s0SJ8lIDmLhfSIc5H1EOUUVHUSVnVx0&#10;muI6KtUVS+Ys951dHeQ10jEIuM5q+wteN/lc7l5iyXyc8JSs6i3Z3Ffyqo+fbOW+prSisv4CbECI&#10;KmfJuW6aJQwOcSNSbiuAk+O95UcVG53pTVRKEJFxEYSKCkdEBxAXG0CyNOSEmAAyQ+w4IgB/riFq&#10;qCZmiOoqgNWhnqeyfZKnbHQc99OiJffGcTU+iGNBbtyIC+dcsJeAnM6Pqtl8F/X9LvB+LMrUAFbb&#10;z/K4psTKRjepztfG1bT6pkaQNStdJFY6X6x0lnQYydwSgK9lRHE5M45dqbG0k33ib2OEu+xDN3tb&#10;PGW/1Y4K4EyDYgG4Pt+GNIfJPVnarQ5Nu9SiQeticUqW+ErkCYrQUyhWtVFSMP3SYjg8uCvXZw7n&#10;ytxR7J3an6ldG9JEGnqIuJ6OQf5sCo5guasH8zzdmCt2eYB9RTa28+Vg5xTGOdgwyknPQIG1u7c7&#10;acYVaWJhQhczCzpY6mhjrROr7MAgZz+qeLuis6lMvpUdTfTO5DtYUSgRoMDDEW/7ytJxWDCup7iC&#10;yZ0orBJEWqw7Gzt152SjDgwUqx8UasR+AfNS6xFsjajOs2mLuVG1Drdq1GKioztdylZmmnQI/R29&#10;Gdm0MYN7taNnx/okJPqh87MmNSsSL297YjJCJMYFEZ0TQmp+JH3Ehnfv14bMmimMGtGBP6cOZ1Dj&#10;IlKz/YiRqFevIJI/2rVgd7v2HOnVi0czxCbPns2j6QKt3H4yY5ZY5kW8XLKMVyvX8HbDFl5v3s77&#10;P/fw7s+9vD9wlPdHzwi4V3h/5SYfbt7nw9PnfBB4P376wEeB9pN2auHnnyuSoBYfgu+fP/Ll+jXu&#10;LVlJiXFji+jVKZFEZzPipfcL9XQiRPKlj5M5zk4mmJmXwcziNyJ9bPHztMbCqRxhCa6isjbYuVUk&#10;MtkDd8kjwfHyI/ia4R4moAaLQvuLQkr+dREL7eJrj7X0srYeYu9C3HENtSIqw0vgdMDCUmySp2TY&#10;IOkc9Aa4S27Vi8o6igI7/AewiwCs4HX9Be6vcnVzEJjtBV6lwP9vgNUAm58osZ/YZ3/JuD/tsguB&#10;Ia4axEECbmCwGyGyjQr1IC7MQxTWixilvgJwhFjliJgwsdAhYqUDxDp6EynAezlLpHAw5Hr1VD6p&#10;w0IFabxUAOfE81xlYFHjx2rASqmwmv6YFML1tAh2S0dzNsxXy8qf5XWfC9L5oqpQlFdKwftB7qvb&#10;X6rl8q2uWObGykYLxE1q/LTTykqrQ1L1C/hUJ4/nVTO4KR3EJVGSC6mR/B0bysgAL9LEubjZmaFO&#10;L3SXDrl2mB9H8zP50bkO3/o1hIk9+LtPI4E3j6bdm+Cf4IuLWENfiUIBAodfiHTY2YE0zApk3+Re&#10;/DGoKeuHteHe+ulc/n0C47s0pKHOjtXeQazw8GSWizNj7exFhe0YFGbK0AZ+tIxxpqP87erSljLl&#10;Nwo3rUgDnS0drGxoWs6YPka2rA1MYIK1J3WcnKQjN0ZvVgGP8qXQly9BoGlpmoTrWNU0hj+bhjOy&#10;eTjte1chNMmRKlVC6BuXyNpazWmZGk3VKB+eT1/J3vT6/O4Vy6WOEzjXph+9xIbnVahEcSUjBlq7&#10;McHKi7F+4UxvWZsZQ9pK5HPGTSpeXJW9mw22ku3dxK0VNqxCbmE6zds1oJrs7xXr5jN/9nDq107D&#10;LUjEyLMSucleDGiWy67RXTk1fTB3Vk7l0+6VfN6zhi971/D9wFo4tBH+2cS3wxv5cexPOLMfLhyB&#10;K8fh+lm4d5Ufj27z48VDvr97xrdPYpV/fODnEvk/JOP+OnVQSp28r5b1+yD/VSc6qOtPffn+jhKL&#10;tzZjzd8daN86Dk/j8oSJ2lWT7NLC049AvRWJeTHUa11FlFayQrgDDv6mWHsbCrie2LlUxDdKsmeo&#10;AC8K6ipfzkVgdhGF1YuldpScrJPSixJbOFfG0Use87LG3rui9HYeorY2pOd6EJvpj0ewDmudKIeP&#10;GqAS5ZbP4SDg/gewgleVZqEFBmdlnwViZaXdJPt6+UjWFRvtI9ZZGx33sxeA7TULrQaqAhW8yjYL&#10;vIGh6rYaaXYjXMCNCfciMdKblERfYtK8iMz0IyI1WHJwKMFhAQRJXvWXXO3laIaNQSmaOlnyvF4V&#10;3hel8UI7HCQWOldNdUzgiSoBWg1iPcyI4ark3yspkeyUxnwzNUqb//ypSM1zTuNTgYI3g4/SCaj6&#10;IHCrxz+L1dZmaakRaE191XRMUeAmYqsbSkaul8+HGpk8yE3kYnIEp5NDOJEYyjYBdawAnCn7S602&#10;4mBhKJbXkoRwH8ZF+vKhVS3oIQCP7MSd4e1o2yid7sO7SYcVimuIEwHRHvhGumqDiBFJ3pKfrWkn&#10;nVFBvC8O9pWoJi5kfvdmbJvejz392rI8yI/JOmtGCZhTnN0YamVFR3tDaiZZk5upJ1vseZCdEZ6V&#10;S5FoakhDcyu6WznQ3ViNVPsw0yOYemUqU2RiTrSjHcYOBujsy9Ms04tJkqUPNIrieFV3Vqbb0zJT&#10;jalUpnp6CKvFGXR082JiWDojMgv5p/8wPg6exR8hiczz92dpXDEHug2hgbs/weUrkl3ZmI7SYYy3&#10;82GwpRMDc6Ipyg7CQZxmqCh4sMQjGwdzTOXvR6cFUqNRFQpr5VG7eT36jexH7XqFOHtaiZs0JCfV&#10;g2k9a3JoZm8erprMy/XTeLVpBs/XT+XJH5N4sm4KL7fN4vW22byRerttDq+k3v21lHcC+Lt9f/Dp&#10;6CY+ntjOl3P7+HH1GN9vnObr7bN8vXuOrw8u8vnxNb49vwtvHsCHR/DlFfz4rLRX6r+rSP38X4lF&#10;Gxozc11Nlm1vR2ygNdEGhnRy9mJKYDyFNg6MGNSd2SvG4hdnT0ScZGCB1EhXhvgwF4HdHFfJsd4x&#10;knUDTPEOFei8THEWiO0l9+rEgps7mWGhL09Kto5WbX0ZMyaGWXMSWbI8j3Xrcjl0pBmx6dbaIStb&#10;aQyeYrNdPe2xFwuoU/AKsMpCayosiusk4DqJZdb/gthJqbGnAKxGnEWJfSUDq/yrBrH8/J3wV4eA&#10;VP6VCpBMHyD5VwGsFFhVuFjn/wBOTvAmVix0ZIYv4WlBhMWHiGL7aO/tJTbfybQCNmV+o7dYu48C&#10;kTrR4JVWYp8FWs1C5ydoCvwoJ4H7AvCVuGDOSEewVV5zPyuRr2K7Pwmsn/LTBVgFr8BcRZ0bnMIH&#10;ea93eSnSMWTwVWz0t/qitmJ9fzQSiGX7rUHhz1ladfN4VzVN3i+Oc4lhHE8I5mh8MJtDfRjp7UKU&#10;uSGmhmXxsLXA18GOCLHvUyL9NDX/0akeDGzN15EdaR/tRuM2NagnFSTwBka44RPlJi5JLy7KSVyU&#10;7EPVAYpDMbc3xciiMqaSr8MC7ehRGMfU6FBmenoxWDqJQfY2DHDT01GcUkGANcHBRgSotmFamUDD&#10;CsSaGtHE3oGupjYMMndholMAw+zcKaxsSloZA5IMjcjwMGF23TCOdorheA0P/o6y53RRHOuqJ9BK&#10;OlVndejS0ZBqqX7UDfRiqG88a6u25k7PkZyv3YQZ4QFMlLiyrWZz/mnbk65xsfhULE2GqSWtLZzo&#10;b+NO10oWNFbuzd0cSxcbnKVdlDMvSUWLclS2LklEvLu0AW+aijuJFZfoIva9bIUS2iKBDaUDntW2&#10;HivFtWzqVo91neuyWlzNui71WdulHuu7NmBt1/ps6NWIzX2asrl3E7b1bcr2/lIDWrBtQCu2D2rN&#10;X8PbsmtEe/aM6sKB8b04PLEfhyf35+iUgZycPojjM2Q7awSn5ozizPyxnFsymXMr5nJx3XIubVvF&#10;5b3ruf7Pn1w/tlcUeF0jpi0vZOmuJgwbWpUY80p08PJgtIsfTayc6NK0LlXqJOAXZYerlzl+EU7o&#10;3U1IdbCmkd6FBJ2FfGlXHANMBGAddqKyLgK5zs1CerXy5BQ5svyPKly+0pQr56px5p94Th6KYN9f&#10;IZw5HsfbZ02YMDVFGo0ouzQSpZ5eAqCdoyi1WDJHpcKyddBGoX8psii0k8vPgS1H+RGcxKapHOwl&#10;Nlod11Xw+vg6Sv511CBWCuyvRqHVVoGsMrDAGyx2XlPgMMm/0T6aAicIvFE5AURkBsv3CpIOwQUv&#10;d8n0NobYG5XFqnQJhvnq+Vgnh+dZ8bzMSuC1QPdE1PBJXpKWgRXA9+Xf7qaLnZNO4JAo4Hq9jdht&#10;ybxinz8V/gJY1Pe91NsqaVq9yRM1z00WS57Mh+IsvisbXbdAO/VQTblUpY4Hq7OX3ham8kD+xoWE&#10;CE7GhXBM/s42segjROnDKpXDtHRJAkTVfJzsSPZ1YW16PG/r5/GjZS1+9JIcLADPTY/Eybo8GdmR&#10;orjiuKRT9pF94y5OxcNfj7u/szgqPXoftd+tsNKbUNq6LBVtK2NgUpaIShUY5eLNGL0jPUTBGtgY&#10;UyzPC3asiF5fEVd7A3xsTPAxN8LLqDzF1la0MDSnhyjwUBNnRtl5kW9ujW/5ciSVLc9Q6VhXJujZ&#10;Km1tk7SlndLh3Jg/i5NjJ3Ju6mw2Dh3JsOZNKEwLo8DLmd5OQVzoOIq77XqwWaz0oHBXJmcnsLtu&#10;R9ZUb0yDQF88RP2jjA2pYWjDcJ8o1lRtyO5R45k/biyzhg5l9OgBZFRJws7VgLgUK3r3DGLV71ns&#10;+asqO7bmsP6PLBbNzKJ982hCRChMS5cjMshbnI0txhVNsDCS/WIoDtPAGkvZWhrZSFlhbWSNjdy2&#10;MbbBylhum/y8bWciFtxC2q+ltGMpZwtxkNZOUhIBraS92jhpFWDnir+tM352evx0zvio+zqJOI6e&#10;+Dv7EOQVSnhAPCVmrKzFgnX1mLQql/V/dqVKqp528X70dnWjc3QUoX52WDuXE3vljIllWWwlq3Tq&#10;0pgOiQm0lF4t38KclFhP3MNtRUXFuqmRZgWwR1l69Yvi3sPuvH3fjEtnU9m/PZSTB+LZsdmZLSuc&#10;OLo/jmMHwvj3WA1qNvLCwKKUdBKW+AQ6YCUdg52jjUBsq4Gsk62Dk9gYrWxwEMAdRaXVMWJHUUdX&#10;D8nCAq/XL4C9f239/ESFpRH6Csg+QZLzgmTnqNF1ZaFDFcBKgb21s7EyUgJJzQkiVjJWdFYYQfK4&#10;p7LojubYGpfD2lDA+K0EoyRTf66by1NpLM8zpBPKVwDHCbw/AX6iJnBI/r2RHMX52ED2Brnzd4gX&#10;32rk8lXg/SwK+1my7pucZOkEJD8raHNTeJaVxOOMeB6Lsr4QVVeTPL7VzOObGtQSS/dVbn8SBX9X&#10;nK4dY76bFcu5hDCOicofE4j3RAcy29+LAmMDcQolpNMxx9HKCH97Kzr5uHGpWgaILfzetTEMasds&#10;eZ2/WVlRNWMcxTG5SuxwlX3mLvvfTW7rvaWh+Yg78pOY5GunHf6zln1dplIJDKzL4W5elqZi09tX&#10;rkAbI2M6u7pT38meNMnfoTZG+IoTcFQnpliWx92yMjUtRAkF4F7mjgyopGOeVwxF1uK2ypUg18qE&#10;jgFO9BMXOCHanZHiVrj/mG/Hb3Br0BzuD5zNrXELef/HX1yas5gkcYodLV050bAbBzLzWRgt8UGs&#10;95q8TE60HMS/Y2aS7huAf/kKVHdyYVhkGktSqrK5SiNOtR3G/maDONZ3Ajx7zL5NKxjYPZ4zZ5vx&#10;+mkjHt4u5MGVKly/nMnTq9V4+6Ax71904sb1nqz6oy5T5/fFNSwXG78q6EOq4BxWhHNoodwuQi9b&#10;p9ACXMKL5DlyP6wQx3C5H1GES1gBbpFFuEdXxT2qGJ+4alI18IuvQ2ByfYJT6hOR0ZjozKbE5zQn&#10;Jb816TU6kF63Kzn1e1DQqBdVm/alZquB1Gw7lHYD51Ki9/gslmxoxbSVEtb/akbnAUmkR1hSVRp8&#10;cUKg5CBROnczopP8sXMwxNC4FFlZUTSLiqS9gycNpPeNDpAfPdIBW8m7dt5WmNiXoVOfEE5fbc/W&#10;v4pZtDiMPzdHcv1cPkf2SA+5O4hje1NYP92btcv0HD2WyNLlmRjblsbGxRB/UQFLe3kvB0tt1pWd&#10;o5VsRZG1+5boBOL/tjq1HpWzNDKx6x7S+Lw0eJUCO/xUYFXSMNTkDb//k4EVvCGivhERYpsF1JSY&#10;ANLlOyZn+BObHSgZOFDL1V7uov6ivpaVy2JesQzGJQRgUafPosBPsuN5KPlWnQP8LE8A/k+B5fb9&#10;jCguCVRnJV/97e/GziBPvgt8XyQ3q0Gs92rmlqjiy5wkbVLHM2mwj9PieCBKokav1RlNak71p6JM&#10;eZ3Y6eoCcLVcPgr86nzjJ9JZ3BAFPSPW+Zga5Y4N5nB0MBtD/Rjvrqeu7CsXsY968wr4imWs7+PF&#10;Efl7NK8D7SUHd29LPxcd0WYViNOZ42ldCZ2tAbbyG9vrDbB3lxjkLp2kuykuEk1cPR0lvthgZluB&#10;tm2jOXqyF1evdubf1VmMqe1IHXldUplSZJpaE2drhbe0Ey9j6fBNy2Mi9tTBoAw1zSzpZm7PSFGS&#10;YYYOrI/No2mgH26m5SiWeBSnMyZQ3seqUkltXbXGjRpSPTWDiXk1udJ1JGdaD+BQs97cHT2b/vEp&#10;dLHxZKlvGjMCfFmgjtkmO7C1MIuD7YezrEk76jmK0oeHMTcjj1kxuczwT2OsQxgTLEPYkNGE80tX&#10;M3/4EOr6BTAi1oPJDTxYOS+Yy5dzuXGxkOvn8/l3RRL7VoZx90aOZNGmkjp7cPzSbJLqTSG1xVIK&#10;OyykoNNCCjsvprjrcmr0XEHNXiuo3XcVdfqtoeGgtTQdspYWwzfQZuQm2o/bTqdJf9Ft6m76zt7P&#10;oPmHGbLwKMOXHmfMytNMXneB6evOM2fLZRb9dZPle+6yav8D1h5+xKajT9ly4jlbT79kx9nX7Lr0&#10;nhK5tdyYvqwJSzY3YuKqbMb9XpvAaAvcXM2xsa2Eu/TC3gKBp5+OSkYlKC+9r7l5KaJNTWhs7UA9&#10;V0fiw8VyRTth52uJlbsl3iFGbPmrISu25DJhQQqTZiRy/J/qHN4Vw94tkdy+XIeDYqtHV6/I0pmu&#10;YlW8OX0sh/hUR4zsKxAgVsja3kQANhNQTQRc2TooWG00YB30FlJqK6WyqXaCgS2e3vb/A/B/9lnB&#10;qzJwkHQKwaGiumGuBIe7ERLuQajk33DJvjERPiSoUqPQSZ5EpfoSGuuFt7d0CG522EqssKhQGrNy&#10;pTESgEf76UUJs7R5z7cSQnhXmCKKqUaefw5iPcyJ5V5mtAbwSXnfHWLDl0kH9FEdIhL1/FgkCpqT&#10;KPY7UZuL/CQzjkdpsdxPiuSeqPbdlAgeyetf5yfzUaz216IsAf9nfShM54XA+zAnnmtpEVxMCuWs&#10;1BkB+FRUMPui/NgtdTwng+lx0RSKItaVDL8tN4bXtcSSN6mlQfyieUOaSi5NNq4sVYkY44r4S8b3&#10;FaX0VMsWSaY1kNtWYpltdIaaGrtKHmzRPoZv31ZJQ54r1VOqIfdvZHF0SxV6V/WWdmGIq1El3CzL&#10;4WNVAWuTCtoFAyzLlySusiHNrXR0EYs5xsaNNTFptBLbbyYZ07RkSSrIvjUsWwpz2deB9tJZl/8N&#10;y7IlcJFq4+bJsngB0TueBTE5rG7aip4JqQx0C6OfmxX/zOjMAcmSf9Suxan+M9nZri/zE9Ik7vjT&#10;Q+dNbxs/RjhFsCKqkPNdhvLl/Fk2/bEIFwPJ5waV6FzZkk6lbGkRVIkzB4o5/W8mB5bHML+lPSf+&#10;SODutUIeXpPf4EV17r+aRfV+v5PYYQ153dZLbSC/xxYKe22jWv8d1Br8l9QurRqO2EOzUXtoPe4A&#10;7SYcpsOkf+gy4yg9Z5+g3/wzDFh0hkHLzjN85WVGrb7ChPU3mLzxOjO232LOX3dZ9Pd9Vux7yOoD&#10;j1h/+Ckbjz5n04kXbFMQS5XIyHRm5JxiVu9ryeQVVZgslrqoQbD8aEbaKXguHhZUNi6JoclvJKeH&#10;k1eYKLdLEG5qrPWoNaWBe0smdgiWHCrW1NypHL1Hp7JiWwPGz8tiypIMtuzM4crFqhz8O56zp/K5&#10;erY5C1oEsbx3IOs3BHBgd7zk41QGDAjD2LoMAZEuAq6pprI/LbKyy9aSq6y0ec9auaiTDqzQq5MS&#10;1FRKNftKANamTaq8K6Wyb1CgC6HqcNEvxQ0Kk9sR7oRGeMl9T8LU9ElR4DhR4vg4T6ITJBMn+RAo&#10;wHt7iG0Ulbc1E4DLl8ZUGpdS4DGiwJ+qZvCmIJVrYr2fCbCvlHUWRX6k7LM6Hzg5lKtqhDjan82e&#10;zsy3s+K1qOkXdYK+WO5nAu2zTIFeLPij9BjuCbx3Jc9qIKdFiY2O5o0876Pk5s8Crjq89Eluf8hX&#10;h62SeCR/67ay6aLC19KjuJESy+3EaC4nhXMjM0rrJB7VLmKMlysHReVpXhOa1uZjw3x+NCjmSG4a&#10;VSqKYpoYkWkmIJsaEGMkjVmyapC5FeFxxXgn1MBMXJaaOmskv//gIU35yj8C7Ua+/5gKP3rz4U0N&#10;Lp+N4uzxME7+XYUu+e44lyyBU6WyOAu4ZtIxGBiUpVwFaUMCZJJ0/K1tdHSysqed3oEZfZqxZP4Y&#10;gp101AoNpn92CqOq5zBYokZbcRQ905LomplIK3EW7T3dmVOrOuPysmgWH0pslBe98nMYE+3NPzP7&#10;8eXpA87OHsyTBbN4unMbj39fw96OPRgSGMmc1GK2127PrYnzObJiIf27NWbipP7ki8tJt3GmlTiD&#10;HhY6ulqbsKChN4c3pLKhRwRLWnpyeX8mF05kcOFYHK9v1+D1m9F0mbCZ1A7bKeqzleJeWynovo2q&#10;vXdQre82ag3cSZ1Bu7SqN3S3QPw3zcfup9X4Q7SecJAOU/+h+6zj9Jl3mn4LBeIl5xn2+yVGSI1d&#10;fY2J624wZdNNZu64zfzd91i69wG/H3jM6kNP+ePIMzYcfy5K/Iqtx19TIiTEmC5D4li+uyFL/mwi&#10;AFenuFGABq6TiykRMS7kFAYzZFwnHqgTkd9cZNKwzhS5ONPR1YsGAZ5Y2pZDFyDZN8Ccpl1iWSxq&#10;PmZ+hnQI1RgwRnrJoRGMGO/DxvXZ/HOyIaumpDC+UM/+P6qydVswJw6nSEZO48+deXj5muETrJPM&#10;q05WEHDd5HO4Wgus8v6itOpkBVe1FXjVKYxuAq+aPqmUV81v1kaetUErgTfIldAgAThEoBVwgyNF&#10;fSMF3khPQiK9NIgjRYFjlfpG+pEQK7cTBOI4b+kI7PBxk7+plomVRmhWTuAtW5rKSoH9Xfggtlkd&#10;t70aF8idpDCBLUmbtPFI7PO9nGiBN5TzMYGckWy2ysOJGTaWPJac+604izei3M/SY3mSruCN5kFa&#10;JPdTVUWJ8sZxV24/yozhnTrUJAqsjhV/VseJ5fZ7+Zuvq6TwXBT8kXQAj1QHIEr+LDeVd1UyeK+e&#10;rxaRq56pnWN8MjOSq5Kr31cVG964Jh9r53GnMIPBYp+TK5Qi29yYTAuBWLZJSokNKxBmYIa/bx5x&#10;tScRUW0CfhmtsHL0x9bKlJUr+wrAmwXksXz+UpdXT/K4fCaeE0cCxWVF8feGDLG9dlSU/aSusFGu&#10;UikqiKKWUQvdG/yGYZnfSLC1Id3WkkCrMtSuF8nBnXPYO3EI69o24diwrhwbJdZ8TG8ODO7NIak/&#10;e7Tnjw4tOLV+gXQar1gwdTBeLkZYeVYiWNrJ6MwkLi2fwsPDSzg0NpoT3Xw5NzSWWyNyeNavIa8H&#10;duH9lAl82LGL8zsFvKwQyfQWP+cJxHuS4aans7kTQ518GSQw/14/ju2j05mS68KuKUlc/DeDS8dT&#10;uXQ0mofn83j9vCfDZw7HPbEl3pn1SG0+hao9dgvAOynqu4Xifn9SfdBuag/ZTV0BuJ4A3HjMflqO&#10;PUSbCYfoMO0IXWYeo9fcU/Sdf5YBi88zeOlFRqy4wsiVVxmz5hqTBeAZ2+4wd9dDFux5wqL9z1h+&#10;4CmrDj/nj6Ov2XDsLZuPi4W2c6pAg9aRLP+rBdP+KBbo6pBezRNTq9L4Bdqw6/B8HrzeydOP//Lw&#10;w3EuXlnH1kk9aaXX091OT8eIUKKC3bF2rkyN1qFMW1GLETOTmTdP3mt4DqFRZpKByuCkr0BwoCUR&#10;STZkepZlSe8gTh4q5ID0bkePJHPpQhY377YnMs6W5m2LSUwNEqVXaytJBtZJzhU11gu0LgK0Bq7A&#10;5Sm2WZ3SqKZoevk54CXwqsEqpb7KOgcpeAP1or4uYpkF4mgXgqMUwN5SXoTJNloD2PsnwDFip+OU&#10;Urvi42mDr6sNDhbGWBtWFFtXBsNyZagkDXOcvytvCiWfFmdyJzWC82ID1WmB6qSFB2JVFcBXBOAz&#10;EX6cCvdiibsj481NxVYn8k3U9GVWLM/SYgTieJ5mxvJY7PJjbRsrMP4E+LEaHMuTTiJPMrMor1Jf&#10;Be9bUaY32uSRZJ5liwVXGVpuv5HHv4hyfa+RzfeaWfyols03tS5XvQLeVsvjg4D7vWVNnlXNZVWQ&#10;D1UqlSFb7G6BhQn5Am+hmQlZosRxJpVINFSjxwEEFY8joN4SohrMJ7nuPHwSO+MW6s3Za+P4wRq+&#10;fR7Gu5e1uXcrk+tXUrl8IYMTR7NY/Xs6cYFGlCzxG2XLl6J8hXKUlf1XSmx0iTIlKVWqBJUEZL8A&#10;O3oNrM/s8e05v3o6B9QyPuO7sFWgW9+xHhtbSWdfv5AN6oLe69UKHZ8lfx4gJNaXigalqGxZAW+D&#10;ymxt3osvp/bz77h4jvYx4Xgva04NlP09zo5HE33Y2iiBTVWr8VePTtw58DcnT+6huGY6BualcZZo&#10;mOfpJMprz6LgOOYHx1PX2pzcChWYVtOPS/uKuHQsl4vHMrhxNov7l7L5/L4n/UcUUM6qLF7J+WR3&#10;+Z3C3vso7LmbIoG3av+t1BnwJ/UG7qH+kP00GL6HxqMP0GLsYdpOOCIK/K/Y6GP0nHNSVPgMAxee&#10;Z5BAPGz5ZUauUgBfZcrGG8zYepvZf95j3u7HAvFTlu55xMqDT1l95AXrjr5i47FXlKjVJIVBExqw&#10;4cAgJi6qz/IdPVi8oS9T5/Vg+54JXLi3gBOXJnH70Vr2HJvCutV9GFctnd5OnvRzlhIlCA2yJjLD&#10;joFz8+g9NYrxA6LZ0VgsSEo0uQKZqYMpOh91ppCjZFZzsiItOLK9CidOZHH4iFLlRE6dy+Tpy4H0&#10;kZ6z37BsWrdLJTraUWyxqSiqGRFRHtIJiPp6muPhI8CK4np62Qq0tgSJ5fYJkJwuPaqPgKzmPvvJ&#10;/eAgZ/lsekKVbRaAg6N+AqzADY/yFvX1kfwrAMv9+GhfAdiL6Bg3/IOc8FGq7myFvTRyq8rlJaeV&#10;oXKZUhgKwDMC3HmVn6idoK9W1jgW4MpDge9prqhvVhR3xP5eTAgWgAM4G+XPYjdHRpubcEuA/SLq&#10;90Ke+0IAfSVAv5L9p3LwsyzJwhm/IFZzqOXfX+ck815B/Et53wnEb9W2KEPrMF5JRn4tavumqjrD&#10;Sey5gPulVjZfa+ZqI97fagi0NfP5Wq+Qr43yxUZX52xOCr0lj6calaOKhSlVzUypbm5GVelg8uR+&#10;qlllkswqEmJiQWBwEZG1JhNUZx7+NecSVGsh3rm9mbt6DG9vTebc3FyuzM3g9rpa3N7bgOf32nH1&#10;TjG7DsUybVokdraVKFexEuaWFlQyrCRZuDLlypejZLnfKCWdobGlIWMn9uLixR18enKGm0fXc23/&#10;PE6sH8W9A0s5s3IC+6b25tPV/Xz9cpunz2+wes0cKslnLycW3VyyeYa/NfsGd+HR7105PtiFS310&#10;XOlvxY1RDmKlPXnzZwizO/vRMMEHX3Mj1CVnbt2+wLgJg8TlmeKkMyVWZ0bf5BDWV6/JKK9QUkuU&#10;pppVRQ4uyeLKqWzO/5vLBdneuFLIzctV+P61M+Mn5GCiK0VElQaSgReT3XsL+f32UjjgINUH7KFO&#10;/13UHvA3dYcJwCP2agA3E4BbCsBtJh+l4/RjdBOAewvAAzSALzBkyUXJwlckC18VG32TaVvuMGPH&#10;XebseiBW+gmL/37Msv2P+f3QE9Ycec5aqRJZhX5kV/cnv34YrbpLNrq4hvec5cHzI+zYP54J86qx&#10;7fBgbr35i6NXVrJ0Skcmp6Uz1j2MviF+DG5XRH6jUGq08KPjgFj6tA3h98wgDoSHczw+no6izmaO&#10;Rpg5G2Jpp1byKMGI/kGcO1WLPfvTBeA0Lt3M497Dmjx4VJdzN2uwe39rLpyfxKmznTh3uQUHjrUh&#10;r9gXW50JHkEWhCV7EBjtiquPJaFxroTEu2krGHoreP+z0AJvsGahBWJR1P8L8P+qrw/xUgkxviQm&#10;+JIiP3JsrAc+/g54q1MTHSywVlf8E7UyFvUwLF0KSwF4dWSQ2Nsk3hWma4d6Tsh3vBAjWTg/QXJp&#10;OLcyorgQH8zpcH+x0UEsFIs2TDqCa6kx2oSNNzkJvBbb+zY7iTdSL+T2C7HDL9QZTGKhn4uyPsuK&#10;F6ud/PMYsfwdBe0HZaOlPqp502KR1VUePtbK4bM6HVHU95uor1JdBfCXmuqwUxVtQsin+lX4UU8t&#10;c1vElvgoappUJlmAyjU2FoiNyRcVrmJmLApsTLoocLxpJZKMKhFWvpLsz3yx0ZPwK56AZ/5EnDPG&#10;k9lsoPxWa3hxuCtHR0SzpZEvK+T32dY3nTM7anD8SA5/7Yuj31AvjE0FWNlvldRa4DbGVKhYRiD+&#10;jUrSKao1o9Ukia49G9G7fxsiIp04dmQZt29u59CBxXx4dZLL5zeyYuV4Ll85QHZWKHn58di4mFNB&#10;crWPnyWTukXy10BXLvUz4/nMKHZ38WJNM3PujvXgx+4YPp4Nhye53D/fRCKSCzpvBwIkUql58u5S&#10;6hCktXlJqkW50cJdT1EFQxJLlWRUI2+unazB1dMFkn2zJOLliMOQdnqjSJxAdwaPSqKSXTkcI90I&#10;yG9Ece9t1Oz3N0XdN0gO3iEW+iDVBu+h5vDd1BGAG404SLPR/wjER2gx4Shtpx6ny+yT9JwrOVhs&#10;9MBFFxgsEA9dfkkgvsrYNTeZuOEWU7bdZubOe8z98xELdz9l0d4nLNn/hBUHn7Hmn5eUKG9QghKy&#10;E8OTvBg3fQAnru7l4/eH8iE/MWfpKLoPrsqJ65u48+Yy15+fZsSwJvSSndgx1Ic26b5MndqRnqMa&#10;kVTTjZp1PBia6c/SyDDWxIWyTRpjquToyhal8A9xpFq9TBo3D2frulw2b41n7/5sbt2oxYPHjbh1&#10;qyp379Rl86YsZs+vzr793TlzspDPXxvxnS606hSImV0ZAhMdCEt3w87LUJu6GZYiyuxnit7D/Ofk&#10;DX8pUV+/IEeCAtUJ+I7/a6El/waLkqsMHCEQ/7TOUrECcbwPyXE+RMkP6S1uwddDh4vkXzPp7dVV&#10;Dg3K/qblOoffSrAvJUbAUsd/k8Sy5nE1NohD/noe5cbyID2ca8lhnBZwT4sCn4kOYI6DHcNEgc8n&#10;hPEhN0mssZTA+U4U9o3AqmB+pSaEyO1XYonVoaVnospqlpcaKHsrKqvU/qPY4s8C6udqUqKwP1ez&#10;VMeJC/heK59vtf47XqxWt1SrXP46hlwnlx+1c3lSPZ8Rfh4kS2eUaliZbCNDgdaAHJ0FaRIXkpyt&#10;SRBFihAVDjetTLRxOQJMjAmJqE9g4XQBeDpuVWbgkj2SvlOGSRvZxY/v83l4uSsbh0YyOMqQdh7l&#10;WDzSmz17I5g204l6DbwoX740lYwNqSjvV7pySVFlAbpiOSpUKi1RraxEJAOMTdRKLJb0HtCG+JQQ&#10;XNU5xy2qsWTpRG1xxXzpwHz9nalgXBKdrw0B4qCCAm1pX92RzWP8mN3MihnNPWmaZEeAUVlGZpry&#10;YVcUP24n8elWCF8/VmXUsGQcBP7KZr+JelbEwt6IKEsTmoZ4kuhrSbybGZHlS9Ay1pCdKzI4vDuO&#10;E3sTOHUknfMnJQefTuXZjbp8/dyftj0z8Y4LIa5GdQo7TqGw3TwiC5riGptJbP3R1BTrXGvgXuoI&#10;xLWH7hUV3k/TUYdoPkYAHn9MVPgEHWeeorsArGx0v4XnfmZhAXjo71cYvfIG49YKxJtuMX3HPWZv&#10;v8/8vx6JEgvIAvHSA89YdegFJXz87cmrlcr63ct4LJC++HqHd18e8Pr9Y7btXcuOg2u49ugk/57b&#10;T5W6aVKxtGmTR16BDxs3jeXk9S2Mm9WHlOpB5Fbzpk6GM3UCbBgiUPQP88bRrjI2rsYU1ZN8sao/&#10;l28vYd/eZmzblsv1G83FllTl8tVs/j2dwbFzHVi2vglDR+Xw97oOLJngzYWTKQJxbQ6daoNLaHl8&#10;EuzwjrbBwrk8QQmu+Mc5y/sb4uEtj3upk/f1oqDquK+eAKmgQCeCQ/UEKxWO9CAkylPssxdRCmBl&#10;neV2vGTfePm88dFehIbo8fK2wd/T4RfAZTGuWJKKZUtQSuD1LV+WCwLhm7xY3lWJ147Rqhy638eB&#10;8/GB2nnAavbVyehATkquPhnjz2BLYwYIwMclKyt431WRUuqqSl6r6l1uitxX60Cn8koef6FAFoC1&#10;s52Kf1pkBa2azPFVHRNW6qoB+3+qtthlNfFD4P2mbLSUNve6RqZ2aZfT2ck009kQIfkz2cSAbMl6&#10;WVYmJIsKxUa4Eh4nnVuMO+Hh7qK8jvh4SHRxNcLHJwj78OroYutjFdsC27iu6EPzWP6HGtA6ILWN&#10;L58nc+1IfVYOCmb36mTu3GvAksUB9BsYQGKKm1joipSpIBlYxKJcZQG6Ujl5rBxmtgZYWFXGxLi8&#10;tgpL6UryHOkorRxs+K1MCYylMykjOVo9Zmlnoq03be1khIF87vh4d4Z0dOHsgSQObEthZk8X/pmX&#10;yb/zCzm7NI2vF6L5fDeC9xeD4X0uL172IibGEqdAO/KrJWuXpBnu5c2GhHQKPeypnqxjdu94NsyN&#10;4NhecYe7oziyJ5bD+5I4fiiJM8eSeXSzGocONsBVHJ+1izN+cTGEZWbiHBmKfWAwMYVtqNV/M7UG&#10;/0NNycC1Bv+tQVxf2eiRYqNHH6a5qHCrCcdoN01UeNYJycKn6LPgLP0WnaX/knMMXnaRUSuuM3r1&#10;NcauvcbkzaLCW+8wb8cD5v4lIO99yKJ9Yqf3PKHE6jGdOLhrARduH+Le6xu8+PaAF5+uCbA72Xd8&#10;C0/e3uLR2xtMXjiM4EQfeg/tRuse9WjbRGzelU08eb6Hf8X2zFo9kNhcPX6RRoSFSsPwtcfdvBwV&#10;rUqh8zIgIsOBKvW8GDq5Jtv/6sjJ4804c7YGJ45ncPlGdbr2c6VaEzdWrW3CmDahjKzmxIbpEezd&#10;G8Odpzk8edeJ3JqOuEdZo/OrjL1nZSLSPHAJEZvrUlk7CcLT21askb0AbCsA20kW1uEbaI9/sFSI&#10;A4FhYq9/TeIIDXEnMtST2HAv4gTkuGgfIsM9pOE64OZhhYerLXprYyylkRmLApcTgFUjSjEx4olY&#10;2Hd5CaKgkmmrim0VRTwX4cu+IDcuJkVyMS6cE1EBArEvR8RaNzY1oIfkzP2BHjyW17yT7PpOTZdU&#10;+VYpsZTKugpgNXD1H8Sv8tRieam8FwX+oM5gkr/zVU3qEHi/KVhV/QeuBnE+X1T2VeCqSSPVs38e&#10;tipK5p7k862JUaRLDnStWJpUHydSpNNJkKyf4G5DuLNkXjXyLh2YR7gr3hI1/MP1+PtZ4+Fhqamg&#10;haMVBramVLAypqSxlTRiF/7eO1kAPia1XKq3VF2uX81n/+FUVqwIZvLUCOJSzSkr0JapUJoKRuWp&#10;bFoeI7HpJlYSqVytMTBV14s2kG1lSqr9XLIEto42VBY7X0I6zd9Ki9WuWBZ1brilnREVTMtIjhal&#10;rOHFmc1x3Jdc+uJVDb49K+D2Znve/enOt9ORvLvox6ezAbw87s67cx68u5BDrTy9RDFjGkoHW9PW&#10;nJG2ekYZ6hhiYkU3e3NWD01g959R7NsRy/F9yRzdn8KxffGcPRLLlbPikl61oFuvDCqaGmFia4ad&#10;pzkBCcFEFBaT02Io+e2nkNF6HAWdfqfhsEOixPs0gOsN20Oj4ftoMlKstGRhBXGbycfoPOME3Wed&#10;pJeocN8F5+grEKvDSiN+v8qoVVcZveYKEzbcZOrGW8zeelcb1Jq7+x7z/37EYsnFJfpnB/LXqpEc&#10;ubCJB68u8uH7A159Os/Ne39x7vQ6nj05xf3H5/l940w27dvIup3b6Ty4LdNqpXCvRV3Ot63J6R5N&#10;OLZqGNPmtKbnwOok5LpjYVsCZ7cKOPtUICZdrGyKNIRIY+kErBk0WqzJsZqsW5fGn7vltWe7MHpy&#10;MvOXFrN2TiET6ug5sjiTh3fqsedIBBeuZ/LgRT2BPArHYGPcw2WnRdrLe7qIjbHFP96e4Dg9YfGi&#10;IkmuRCQ5ESMVm+yunbscleBBZJwoS4w6lCT5R6mzWN4QsWThgS5EBrkQpU5uCHAS62aJztEUB3sz&#10;HC1FHaTBGRiUpLw0GAVwA3tbPouqfchN5ENOIu8LMqA4h2eZsewVtT8ktvxkdJAALBY62p/9kper&#10;VqpANysLtgd78Eiy7XsFZZVUPuWKsv4C+N0vgN8piEWN3yh45Tlv5bkfqkrWrprF56oKSgWnUtn/&#10;BVfBrAGtANYWhxd7rT6jwKtmiT3OjuNUShgT/b3QV5AO1caQQC9bYsNciBHljY6WeCH7Jkw6tzDZ&#10;J94SOzyDdKi10gLCxJEEqJNJ1OL44qZ05bCzL4+ppbLDJTC1Kcfw0fX58nW1wDuEj99yuH0vhYuX&#10;qrN6bQwTp4qtbRMiz1WHlMpgYWOmgWthb4KtdBoGFuUpWeE3UWJzXLxdpN1IByHPVZe9VUcfNNUW&#10;JbbWWWHnZE0Fk7JUNKko71GerFQnGhe50LrIif3LvHl63ItPl0L5eCmQe8c8efsgFZ7n8+NxHK+P&#10;hHFhTQTVc3U4VS5LT1cP5noGMcFIz8BK9kyz0TG9nBtjoiw4sCuBrVtC+HtTGIf/TuDfPcmc+zee&#10;J3fqsHhxXRwD3Clra4NDQCj+ot5BqTkk125OSt12hGYXyGOhBMQlkN98MvWG7qPWIFHhIbtpIFa6&#10;sbLSY39C3GrSUdpPOUbXGcfpMeuUNqDVd9E5+i8+x7CllxmxQo1KX2LsH1eZvP4mMzfdYZZY6dl/&#10;3mfurgcs3PmQEu2apvHk0UHu39zJzTu7eP7iNK/ObeXCniXcObOVG0fXce/xSVZvnsX+EzvZdnAr&#10;y1eO568ejXlTmM+LhCRuhkayv3YWJ4/MYtWOYSxY0ZOMXGey8myp2diVGk398I+qRFSapYBWkUnz&#10;xLJvzmLJsgaMmdiK/f8uYvve/mzY1JrV85pzZGsTHtxpxNHzERy/kMjpc0ncfVKToZOSsfUzQBdg&#10;RGiSHt8YHY5BpriHSecQZoNHqDWe6tRGue0nj/mE2OIV9LN8pTEGiaIERbiJIrtqx4hDgtwJk21E&#10;sDqp30M79dBV1EgvDcvVyRIXsWlmhuW12WfqsEdpAXiglzuIAr7KT+CjQKYmVnwtTOVzcQpnIn3Y&#10;Kyp8NNyXY5GBnBMV3hEZTE6lSnSShrtFFP9BVhwfi9TrUuX1ArA20ixVRS0MIKWg1WBOEaudptUH&#10;yX8fiwVgyb9flY3WVFbAVblX2/4qua0UWIO3RgZvBPwX+SlcTg7lUFIY/X09tIXfQyK8iJBYER7k&#10;RLhAHBHhQrhAHBbnJeVDYIyn/F6yP0SJ1fmxzoEOOEvUsnc3w9yhPBZ20rHZGGBuXZ4KhmW0ji0n&#10;34uz53oIxB149zGPqzeKOXuxMROneJNf3VYU+KeylpKOsLTYaBMrA80+6yT3ung5ym3pIJwFUnE+&#10;JvLeQeJofIO8KSnwlq74Gw5u9ji66wT4CqLgFbXHSgj46m97ORqxZ3EMF9f5cXN7IJ8vhfHifCgP&#10;zqTQta0t88f48O+qaHo20REVYUOquwN9nT2Z4xzIbBM3Zlh4Mkwgnl3JjYGeBhzeVYWDh+L4Z3cM&#10;R/aJEh9M5trlugwaGouJpSlWnmGEZtWT2NiBmNyGuMrndPF3wzvYDx9pY35h6rYP/in1qNFru9jo&#10;vVK7qTdEVFiUuMmo/TQZLXl4/BHaTTpC1+lHRYXFSs8VK73wDP1FhQcvusDQpRcZtuIiI1ZeZOyq&#10;y0wRiKeLCs/cIQDvfMC87fco0ahNGudPrObo2N78u3Akb+8c5cKQ3uwe1I93Ty5xZf8aXr+9yvqd&#10;Szl39QBb/pzL/Dk9ODmoHU/SsridlMjbzByO1cmXLzqLjbvGsHxNb/oOLKZOY28atQkgNcmASY3C&#10;2Dwkj4XTE5k2K5OsHEci4521q9LVaphGUZ0wySXuosqtpCNpw5kLuZw6n8HFa8WcvhjH41dN6D4o&#10;UgA2xCHYXLKvk+QPO4KTdISliZL+qugMV1F8PTGSxWPSRV2TXQiJ1RMYrga2HPAOcBRbrU7ud5OM&#10;LIoc6EZ4iGTjYE/c3ezQu6i1uCxxc7DGxcIcc4MKVKz0G5VKl9IGsRZJ1kEy6MsCUVKBTynoh4JE&#10;vhQl8Tg1lkPyfkcl6x6N8uNiTBBT/Nxwktd1tbXgr2BvbqWpWVLyGnX6oMD5UcGrSkB7V0WNOstW&#10;2WgFtvy7KnWyvwL4k7LQaoCqRvb/QiylFPm/+iwK/aFGFq+kQ3lakMxj6RTOJ4awO8qfQRGSR+MC&#10;ic+KJDk9kOSMIOJlG5XsQ3ii7INYdwJjBVwNYC9toCgg0lU6Qgc8Ahxw9XFE72mLrd4ES3tDLG0r&#10;YWZdEUPrCpQQ62urK8+0GXm8fi+/38UY/v0nnwULk4iMLS1/z5spM3rTvnMdnDzsKCOWuIJxRblt&#10;L3bZGlNRZUd32fceOoHaGkcvG7GnNjh56QQaIwxFdc0FegPzCljJ8wMFFmPJ1QYSB4zKlyMjypF6&#10;Od7UTNUxuX8EC8bEsn5WLtUKE/D3tKBJVT+S4wOpUi2FFG87apqZM8DVn8EmDkw2d6K3kY5Rlm60&#10;lw5pTm9xUUfSOLQvimMHYrhxrg4TJmbj5OOFb1yOOMlULN2CsZQMbOkmnY7EN/dAL/xi4ghMzyaq&#10;uBW5rWdSo/92agzaTfX+f1Jz0Hbqyu2GQ/6ioRqVHvXzsFLbCYfoPOWwNr2y26zj9Jx3kn4LzjBg&#10;/jkGLVKDWmqW1nnGCMAT1l5n8kaBeNsdZgu8c7cJwPPXD+fcqbWcGz2Iw3068/jPPzjYvCWHp0+R&#10;3vQzDy/s4/2ra+w/up2duxayZH53Royqw5a+jdiREMUobws2p0fxZ5cm/LVnDhevbGTw6Dpk1/KV&#10;BqKTjGnMiCoBXK6XzuFEb5YnehHvWRFT+9Lo9QKj3hh7fQWcPM3kxyvNhGkRnLtUxImT2dy4VUfU&#10;twrX72dx4UYj0gvtsPM3wDNK1DRe1DPVmcgsBynpWbMcic5yIjJDL3nbkYhUe8KS1JI/NviGSz72&#10;Vyc8WOLl6yTwSkMN8iJIgAqRCgv1ITjEB3cPJ22FD1cXOzwc7XAyNcWssljoiqUoW7o0NiV+40B6&#10;sljmbIEtQeBV5/AmCcDJfJH6KOBdiPTnUJCndgGyC7Hh9PZy1iZ/dLI0FwvtzXlRwvcFKXxS6iv1&#10;UaBVACug32u3BWBloX/lYqXA738BrOD8qcD/KfFPaL/8qs81835ehkUUXk3pvCNqfzszkQupEfwV&#10;6UvfMFEF+f7+6vBZSiAZ2eFkFUguLo4irSiSrKIYUnPCiUz0JzTOF59IiSiiKG5iodUChW7+4lD8&#10;bLWVRl0EMAdnM8ysKmMsVdmsHCUkqypFjIq3ZMXKJDZtjGPegkiWLW/KoydbpT3dkvrA4WM7KV3u&#10;58BUyfJSZUtTTmytOgXV2KoS1i7m+IS6kZISJ24hgLIGP5XWxsYOT53Es/KVaFCrNulhibiVMSba&#10;wovqYdWIcYoiyCZAfidTHEsa421iItZbOgHpeCwlEpmJPdd5mOHvZEqaiTm1zOyoZ2RFD1MHupg7&#10;0s/Sna5lLeiTack/eyLZsyeEv3ZVpV2PTOzcfbH3CMXA1kn2VQpFjWrjFp5CaE4DUmv2IbV2FwIK&#10;GpPcfAr1Bm4nr/NykpvNo0hNsRy0k2pDBGLJwnVFhRsM/zUqPeYgrcfup934/XTQID5Gt9lqhtYJ&#10;+s87y8CFUkvPMEwgHrn8MmNXX2H82itM3HidaZtuMnvzbUrsPrWCM1e28/X6UR7MnsGZ4UNYUFzA&#10;vf3bZWe/4cqpndy9spejx9YwZ24nBg8soGPnVDq3S2FOv9pUS7ahab4/betm4h2ip8+Apgwa2ZCM&#10;okC8/C0pivZkeGIwS/3cORoRysGQQNroTAgTmGztymLvUAofXzPs9OVo0NqXA0drc/psBseOp3Hi&#10;rABxNZf7z6oxb2kaOs/y2AeY4BevxzvCAUdfC/SB5jgFyg/mJ+VjhoO3qfxgZpK9TXH1EivsbSXq&#10;YY+Hrz3efmqGllrMTtQ3yEMA9hJwBWIB2D/QEzdPvbY4gLtA7C0AO5oYYyoAV5ZevmTJUniXLcuN&#10;/BwoShfg1CDUT4DfCbzvqyTxSez0g7RY/pH3/UfNWIqJoIW8T0lpfK3Fjm8WpT8WG6DNhf5SRWyx&#10;5F0NYKXGAvFHgVZdXlQ9riDWcnGBAFycySfpNNTos5qc8f8FWJVa1fJd1UyeqxMdsmO4nxXNrfRY&#10;LidGcCYhgH3SsfT196SyQFaqbEnszSsTKd+zanwwxRlh1KiVRGZRNCm54SSpUyljPHCX6OESIBY3&#10;0FoD2SVAooiKIGHukkfNCY/yISkjBN8w6TDjvbWZcCaWBpSqVApnL0Mat7Rk5ZoUaUfq4mWn+PLj&#10;mmwfc//BCW2NbjdPawzE0is4KxpV1M43dvSxxTHYmeyUNGa0GEeDmIYkJ6YSJzA3qdaE9hktCTR1&#10;xsnQntaJzahrG0+OsRt1/HNpnlabNmJtU238CDeULG+oo3SZ0pRSUznNK1LJrDw+rnYkOTqTLsqb&#10;bmhDeiUzapUzomUl+bwlytDVy4nti9tw42pDzl0sYsb8+vgkFeKbXIV+QxvRo3dVjp6YyYdvN6jX&#10;eRS+OV2Jq94L95hi/LPbkNpsMmEFbXCKyCekYAA1ev9FrX7bKOyzluoDdlJbIK4zVECWPNxk5F5a&#10;jPqbNmP20Gb8PrHTh+gy81+6SfWZLUqs5kovOsngpZKJl1wSiC+KEl9g3NrLkomvMWPDDUoUt4xn&#10;7RZR2x9PODF1CosLihkSF8PJRbP4/PgKty7v4+CWuezaMpPJ01szZ35L+verwrgZbVm2brBYohQG&#10;jm5Mi9bVtR/CyLw0jVpkExhij4tYlYgAsbLuVvQVSP6Ni+VkaBALfdzIcTXHwrokLdon0aF7HhaO&#10;JUQty9OuiyNrNiSy+0AW/5wq5NSFWpy71pSGLb0xd6yAuWt5yb6OknXVkrUW0sgs5LYlHsGSgwPt&#10;cfe3wUXAdvYUsKUnd5TSSaZ18VAj024CsDTAQFdRYE8CBdqAQA/tto9kGDdPRwFY3kMatodak9rI&#10;SBS4IhXF7pX47TdSDSrzvGoOP4pFOQUsdabQO3VMV0Gcr6x0qjaD6mxEEIcDPDgsAOfYWGj7pYm1&#10;GTuCPaQT8+W1wPq1Sro2iKVZaK0z+FmfBNoPArBSX2Wf30lW/lAssGv5N087bPUT3v8AlsxbPVsb&#10;pX4lyv44O5YHGVHcFat+Ky2GSylqyZ1g9sUFMC40ELtKFfhNvotRyd9wqVSeEDPJm9YGuDsZSy4t&#10;i6ldRcm4lUWxDPBSs9miXSmsnUxQpCflRSUNzStRTuVeybJqNNnKwQxDgdZXcnVMRjDZNeOJS5O/&#10;425JTIoFFy/V5dHTDnz6vofP328JxCf5/GUfazc0Y8Om+ixZ2pK4GGdS0v3FYUVqSxk5Su5ODklg&#10;Z++NHO13kFnNprFt2kp2/7GNFeNXUT+iiEJdOsf6HGBBlRFkGHnhWMEQZ1d7xvboQ888UUIzf7Is&#10;ImmQUF2EwkY7fFVeMnOIsQUZBs5kGrqRZCp/x86BTt6hdLPyYFx6Cv8uGMLf6wcwqkcMZw435cSp&#10;jkya04GV6zvwz7F2fPkwTzqhP6T+4tCZZVRvURcDB1sc/IJJKW6JR3QGHnGJFLSYQLXu64iuPwDf&#10;jCaEFHands+N1B+49yfEUo2GqzOVdtFyjNS4v2k9YR8dpoqlnn6InjOP0mv2CXrNOUb/BScZInZ6&#10;+DI1On2W0avPM37NJSb/cYUS0VnOtOksPffr43x9fYdtQwbRMziErf17c/PYLt49Pc/WZWM4tn8V&#10;5678xfptk5m3fCjL10+QvDtZFDePqXM6M3RUF5JTo6VnFhX0MMZcNQTL8nh52+IpP0h0mIt0DKHs&#10;SklhfpAPCU4VRf1sSc32xjmgMtbuFQlL0BOfZkNEXFmmz6/DtAU1GD+tUN6/AZNn95AesC2d+taj&#10;oH4yTgKpR7CdtsSPa6C6ioSFWD5rsc1iqZOd5L1cCIzQ4+lnj52DMa6edviLdfYX5VUWWqlvkLLR&#10;v8rL20U751Vb5VKysKu9FY6GhphXlAxc4edATT1zU7GpuVCYop2Q/1VdLEygUwD/l2GfpMdwTazz&#10;MXnPbZKXA4wMfr7WSix0iBeHw3200xC/Cvyf8lQp6/xfKSstwCp7LfB+EMjfK4CLBHS15KyCVlRY&#10;22oDVqK88vgHcQTvClN5Ja9/lhsrEEdzL0OyW2YMF9MiOZEUzJ4Ef+bL5/E1NtY+TykpQ1FjtcaX&#10;jVFpTIxLS84sQ3njUpSXxyoKrGUqldTsq4F5ecmsv1G67G/asVl1CEeVZpl/+1XyfqXluYHiuIIE&#10;5rKmpcmvoefc6RyuXK7Btx+bpI7wnX948Wa1QDyfy5e7sHVbDRYtbCy/hy32rhZYOxpga24o+82Z&#10;eY0ncXnaGQ6POszRQXvY2G8JnVPq0doknZ2R0zlVfQOrq44j1s6Lcgai4qKwI7r2ZFnrMTSyrUIV&#10;0ziq+KeQ5hYnwMdS3TKUfJMAEivoSSzvSLadN7me4TRzz6RfZBUuLljLuuZjKCztSIjEpcE1PXhy&#10;qz3nT3bl+N8t2L2hkH1bcrhzZxCfP20WiLfw/ce/9B/QVgTIXpyDOzYBTtiHBOGTWox7fE38s1qR&#10;KZ+n/oC1NBi2SzucVGfI39qJDvWH/yUq/BctR/9NK1HhtuMP0H7KITpNO0j3GUfoqTKxWOq+844z&#10;WOz08KVipVeeZ5QAPFaUeOLqS5QIi3LH0a4UK2d0gE+n+fHpDisF4sUdu3Bk40rePj7HWumVNq+d&#10;xh+blrB19wa2/LWWzbuWsfyPEfQdUky1BhE0bledmfMmkSANxkJ6czN7U20anUOQvSinCTp1zq67&#10;BUWeOkaLnW4gOcrWrgIOYp9VJ9JlcC2WbxpKq26J5FX3pE6TaIoaBpFVzYesYn+qN4ijWetseg6s&#10;S5Xa4fI6ycIRNgQkOGqzs4KT9ESmexKrVpRMkowbJfktUPKbl6ipt06zzz7+rpr6KgutFqoLFshC&#10;g8RCS3n7uKBWunRW8LrY4mZrgaPAZ1ahrABcSrPB3XR2IPCoS4mqtay0EwwEvDdKhQUebWUOyZ03&#10;48I5Lxl4SYg/duV+WsTaKgOH+3EgzEsgi+OzOjykQSrgyuu0DkBUXANZqa9SYm0OtMBbnM5ndRhJ&#10;zcCSHKymSar6JLc/yuPvC9V0y1Rt0sfL/ESx0fE8yk3gVnY8l+X3OJsUwuGEQNZGh5FpZ6t9HgML&#10;A4yNy2NqVUGyYSUMTMtiZlEZIwuxmqKslcXSVjSuSAVjNe+4pFblK5akjMqsUuoUw/KixJVMylHJ&#10;uIJURW1+sqH85sY25SlRqQRNW4Vy71ZvXr4Yyw928P7rDj583sOnr6rxr+b+nfF066inanUnPH0s&#10;tcUKfcSdRZm50dI7izFV27Jp8CwurjnJ6/UvWVpvLtklnBlduSanvZay2awPazx6EW8bqM2qCtA7&#10;0z6nCTubLGGSb29pY/nYVTRlsH9nZll3Y5ZNPbrqC6jtEUvLqAz6Smat6ptIkW0kQ2pU5+Ss39lZ&#10;bwWj7dszyLUO81s1YN/iVqwZVo3t0xqyYVoLhraP4Nie6nx6M5JP71fx+7puDBjbhbDUGNJqpBKV&#10;5U3DtlEU1ksmIr02hS0nkt5gAFFFzQjLbklhm/k0HCIZWCmwgNx0+C5ajN6l2ei246Qm7aP9xAN0&#10;mfIPPWYeo8fsowLwCQbOP8vQJecYsUJq5TnJwxd/AhzvY42p/AhxYj1PrB4M706LnX7Og/OnOLpj&#10;LXfP/83MkR0Y3Lclo6cMpdegTowY34eJs/oxYEQDqjUMx9nPgDotq9KrfyeCfSVfBLuR5+eKo5UB&#10;pvaVqWxTEVsPO7GwzjSKD2d6WAh9PRyJErBdgqxIr+rPvBUDmDCzK/1H1mPK7Da07ZhKz0HV6NKn&#10;NraSj3NryE4e25F+w1tStXEMSfmeJBf6Eipq6xFijquvOfZORljrDLXVLe0dxUa7KHh/guvt5yxb&#10;l5/2WZVY6RCx0GG/IPby0murXKpF9FydpSzN0AvA5pXKaFeZV4o1ztsDRIE/FSVr86DVelZKddXp&#10;ga+k3ghAzwScO/FhXE8IYZKfFwYlf84sqmlhyo4IHwHYg6cC2EcBTlNXeY2y3v8X4Heiwpp9Vicu&#10;qPnWAvA3tRiA2HcN4moCsYK3OEs7xKQAVn/7dX4SaqkddejoWW4SD3LiuSsqfD1VbHRaOLsTo2nq&#10;4YaJSQX8xBKrtbJdxKE4ShY1Ni8nCiylABQlM5bnVBZlrmhYkkpS5SuJEhuUwchMHrcoj4GAr66R&#10;7B7ohJtYbXd/vTa6bGZjTFkTiRwC+Lbt/QTU7aJSW7Tt01ezWb+xIS9fzeD5yyEc/6c+qxYWSMcp&#10;7UNnLlHGGUPjyoQbO1LXOZZl/YdyZM0SHt4+y/fbXzjYax/jfbuzKmgYj2vsY79+JofdZtPCqyam&#10;RuXxsLXHy8iVPiGt2dNgLePS+jO6/iD+bLaWZXajWGjenYlOjemRVMSodu1YP34uS/tNo0dkfWqb&#10;hNLJs5hLEw6wqelcdvScy/N9JzgybRkjg+vRqGwgIyKasmzwYNava8CePfW4f38JTTpUxyvGh6rN&#10;qhGeEkjrngls+7sxHz7+wZAxHbH2dMbWy1ligZsodCSuMY0p7PQH9Ybs0nJwgxG7aSIAtxp1kNbj&#10;D9Fq8kHaTTxI58mHRYWPigoLwHNPMnDeGYao48PLRYlXnNEUeJIC+M86hfjZmVCyVAmyEnVsWdKd&#10;L48P8/XlZR7fOMqS6QNo2yiT9JQgmrWrQ2J2IOkFITRpn09ynjcu4cb4R+mJjg2kiqjO+PhI9iQl&#10;sDsvl2hRYTPJUmZ6UypIL+/t4aBdv6eKmw1JjpXx8TDAyr0c3hHGpFZxZdW6Mfx7Yg3Lfx9Jnfxg&#10;JvVtRt1q8ejcKhCd5kbNpqnaZU+c/SyxdzOSvCYNSTK3oWkZTKUBWpir9ZcqYW1njL2DZGBndTEz&#10;Na1STd4Q9VXKG+xJsGTRULHR4aFeRIf7y9ZPA9jNXa0zrcPd2R43AU5vYoRJ5dKiLL9RXiBcFBIg&#10;AGfyQSz0T4AFMIHvtSiwVgXq4maJAnAod5OjGOzppsGrqoF0CNtDfTkc6qGdkP9VHdsV0D5JfRCV&#10;VceTVb3Xtuk/69cphGoZna/F2XwSiNVglbLTCl51WRY1U0udH6ydnSRbBbDKwq+qqNMM1XnC8TzI&#10;iuVKZjSHEqPoIe7HTTo6W28r7QJvrr42OLlbYa+3FPhElQVOY5PS2ioahsZlRJl/o4KhfH/Jjwpw&#10;OzcziTx26P1stGWC3QLFtahRaukIXPzssPe0wkhXGiunynTsns6WXZ14oV2seymv3w7l2Ml6fPg0&#10;lDNnC7hzrSpvng0SR2RF2fIVMDL8eYKDn4UdA/JbMKV1H3YtXMjL93f4/gwuDDjN3sy1LM2bzebu&#10;y3gx4j6vmlyhR0QzypeXTqO0mq9eigLrCJbljWZ70+Ucn7SHxzvucLDeNlHr6Yx0bk5sRWtyAv0Y&#10;UKcFw+p0oK5DKjVLxpJawoWpHbvx7NJJFowdyj9b1nNyzQ5WNpzEzOieHOm9iF7tm1JQL5MmneqR&#10;XSeFGOGhqHESBY1ziJXfIL5KCHF5dkyancYtATynZgEBaUWk1xtE3d4jGLForkC4gSZjtkgO3kXV&#10;wX/ScMQhmgjAzcfto+X4f2kz4QQdpxylqwDcQyx0TwG43/xTDFp8liHLzjB0+WnGrBQLveoyJU7U&#10;kDf3NMdEQNB5GpOdruf6wQWc2j6LpTMG075pITGhOiwtyhAe64NPqD1RSR6ExOmxci6jXQjNxsUI&#10;V+syjBDlPZWTyENRl/O1pEeyMaOiQFVBAChZQWyX5KaKxr9hJA3ESqCLlg4jr5YfUQlWopZlyS3y&#10;549tI5m3QCxPx2rUcTPHS1dRMrXqCCrgH+mgnRih3svQrDKmlsaYWBtibF0ZYwHXTMpWOg1HZysB&#10;0Q4vX72mvL6ivApgP8kogaFimUM8CZfbaiplTESAWGlv3MURKIDVOtOujja4mhnjZGKIiWE5ylYu&#10;hUXJEuxMiBYLLWBJJlVnB72T7KlmSqm1qxTA6vS+F1L3kyO5lxipXfi6Ummxn9Iou9lZs1kAPhrl&#10;LZCm810t4C6gqfqk7Hh+pjYo9n/rc4E8plbiUMvpKIAVuNXUlRzU0jpqZY80AVf+vmzVOcJv1H35&#10;PEqN36jPpD6PWilEXMHNnFhOpMQyNEAyqjgfQ5tKWNkaYqWTTlSnjusaaxM0zG2NMLc2+nl4SPan&#10;uZqwYVURE8tSOHia4h7qgFe0OJpIV7wiXHENdsJFooqzuCudl7U2Lz2rWiDVm0aSkuNGco4pQ8ZF&#10;cv/ZQJ697cP7bwP5ylBOnsxn+5ZENqxvhI/EqdJlS4k9L41x+Up0SG3MsrYzmNpkGBsGLOb6qnP8&#10;2WUj09MmMiaqP+uazKNGSAYz60zh4ZTb5Pika+CXryh2Xqy/R1lLegYUcGbBOs799Ren9h/k7fYX&#10;rMueT9JvXvLvEr9MTAmyEVdmZYu3hY5ISw8ize3xd7MmvyiWIF876atT6VWrKYPSmjMttyOT6rfA&#10;y88NO49A/FNSiJa2XrU4gLyCGLLq1KBR7+5kNm6OX2Y1MoriGTa5PvW6taTpgDH0mzSJvWdGc+7u&#10;cOZunUOnCWNYtGM+MzcLvEMP0EDycKuxO+kxbSt95+wW9T1Gt5lH6DHrEL3nnmDAgpMMXXSaYUvP&#10;MPz3s4xdeZFJCuCNTXMpSHKhkgBorrOgjEA2onttFo9uRdPqydqpdnaidMaSkbRFzWzK4R4g2TNa&#10;HR80x9K1Mnofc5oUhTM2LZiT9atxtnYB83LTsJNMpbJQhQpiw8SalTMqpV1eMkysaadAL7IDbQiK&#10;tiA02lzUoBJp1d1p3ieG2QubM7BGMs6lS6DTm4iFNsPe1ZrQWG/snM20QxXG8t4GkuEqGIlKqIP7&#10;tibSCShof1plXwHWV2yLgtdftgpevzCxjWHehEoOjZSKktsxosBBAV4awOpKD67uoiSyH5xNDXA2&#10;EfdQuSylJAN7SgO7kJUEVcX2FqXyrjgTdZbQG1FjlX01YESB1UoZD0R9b8QG809qPGFiCbVleBxt&#10;2Rbozpk4f4ExS3J0Bp8FuC8CnFon+qNaI1oDV26LfdYAVitxaKtxSP5Vi71LfVbHgxXU8u/Kaito&#10;ldXWlFoptnIF0oG++/WZnv9aZP6OAHwhK5ERXq4k6swwEGdRvlJpDMzKaVMa1cQMNfpsrUagrQ2w&#10;sSyPtXTqJtJRGls7Yqr3ITwzloyasSQXRGgVnxdMaKongQk+eIY5E5pkye+bW/PnP4PElouaSlvK&#10;KtSzcHUWm3amsX5bLNfuNBQ1Hik1ifV/tJK2VYGy5X6e7F+qXCn8XDwZWLMrxf55NE6tz/Jm85jj&#10;O4QBlRtSxziLVpG12DNkGZtGLODKwaucnXFcHF2mdphPHVs2sTIScTBh5ZCpnN24hbP7t/Hkyk0+&#10;7//EvlabyTIKxaZcee2C8uUri2uTuKXys72HhbgRdUkhBxISwoh2c6ZffkMWNh5Kb88aNDWPo7qt&#10;PwEezuIu7KhWkMeKAVPo5pFBi/BMYmIT8E7xZciC9qw7vIb6PSZTtd1o4qsXkFAcR4OOSQyYkEKt&#10;NqnktmxJ7W51mbm2AQevj2TiHzPpOGElg+ctYs2/41iwZ6aAvIUWw/fTbtxeOk/dR7fpB+k1+x/6&#10;zPlHYD7KsCWnGLXkNCUm9ysmQRT1N7Ef5cuXo4RYaQfpiZvUTiQvLQRXAUcNcihgjMwlzxr9hs7V&#10;TLvgd1iSJ9Zig4saJ9OmQw4N64Zx5cQKOtdNwVydQaImphuX1obwy4riehqVo5uzMzvi4ljo7ESy&#10;YRnJqCZEJlsTkWZN/U4pLFw7iDmzOpES7kXJMiW145E+wc5UNq+ofbbyooaW9iba1Rvc1Cl/nmLf&#10;1PV+fZ3w8nHCW1T3P+VVICvl9RHr7KsAVtMlBdqwSF9io6TCfaQC8Pf1EICVhZY8JzlYbyf2WQB2&#10;MZHGXFEALluaeJNKPC3O4EdBooAiGVWd0PAL4J/AqCvuJ/FUcue91ChtqZ2rSRG0c7TDu0xp5sn7&#10;7gjx0k70/ybv81XBKxB+UytpyPaLKPAXgVjV5yoCr9S3QgG9QNT3/6iwKmWntQXu5DP8d00ltWbW&#10;tyL1uDpmLIou76ty9Utlo7MTNBt9LS2e2SF+VHO2wUosshplVnORdeqYvN4Ya3txNRYVMbJ2wdY6&#10;CHtzd2yc47D1b4R1eAe80xsSnZ9PXEEO8QVJJBaEE5Pji7/8Rt5hAu+W+qKuY9h+pDmJeXqCEuyp&#10;2TycifMyWLExhy076/DXgVo8ej6K67dGM356YyqZlaWSsUAk+9zawQoH5YIcdJqi1siuytPfb7Al&#10;cwqdTAqoVz6Bsf5NGeVZiynBTdjeahr/tt3K9parKIjI0QbX1Mi4u7UDM5uP5PeW45jVfggHpu9k&#10;Z8stTIkcTLFjMpWls1DzsuslVGdkp374SZyyFeWtqDPG2MGMmjXyaVylmGpBCTSPzaV7YjGTW7Tm&#10;xI4lLF8xnJ7NmrN75Go2VZ/ABJsa9IwrwjvAHZ2/jqImruw/05qNx5ZQ2G4qHYdPZsWOGYybPYaC&#10;Zl2Jr92HGh0H0KRXd1r3q8+sNTXYcLglI2f0ZPzcwWw+sJCZqxYyZdnfTFtxjNlrjzNvwynmbzrD&#10;0h2XpC6ybPsF1uy6yrq/b1CiceME4nP8+a3sb2JhJEdU/JnZjE0r4ONjL8poT0nLMlQQBa5kJIpn&#10;XonK1uWxFdW1czciVuxtRoQjBtYlSCx0ZdKKFkwVC5wnKqXmDmc4WZMi+Uqt/TvCx5sruRnczEhh&#10;s7cPffT2FEt+Cos3J67QiZET27FsyVjiwl2pKDbbxNEYU/tKmNiJ3XMyxcTCULN3OmmATq6ilKKa&#10;Lt7yg6vPGaAuI6qUV9RWKa+yzLL1CRKrF+SilW+Im1hoLyIkq8dG+JEUFUBCdBC+vm64ezprEzk8&#10;VAOyNZb8K85CTS6QjqhUqZLUtLfkc40qon7JYl9FhQUYdVVBtUKGGgFW1/19IdZVLWx3LyWay7EC&#10;cEI4QzzcSBSFmeviwJ8RvlxJCpP8KxZa1PKbQPtNtl+1+l+A/ysNYCltVUoFrjqZ4b8TGqRUHv5U&#10;XVRZsvH3ohzpGNQAlxrsUpCrhfBEkfNSeJ6pBrOiuJwRxzS1/pebkShsBcxFefSuVti6mAg8FbAQ&#10;W13J3g0zrzrY+rbATsoqsB1mwZ2wCO+IPrYpTnHVcE+UXJeUTXh6Bn7iNGzcJRf7GbHz3wb8dayq&#10;dOg6qrUKJLnYj7Jmv1HYMIphU9swa/loRs/py9Bp3Rg4vgPNutaWjJhFam4K4fHBePjpcZBcrpaz&#10;rWRZWjoQW9ZK1j3afS2zk3swK7wPU5w60q9UBn3LxDHHvSkTvLqwt9smVo1ZjqGFEeXMy+Bj6khN&#10;k2Rq2SQQ5+hLTfcq9HNpQ85vofhWssNIOtSMoBTW1/2dEek9NNdl6myEoUQKQ3EiRiJYVjpTfKXt&#10;1JD9nh4o+yzImZlzurNn/xIW9x/N7t7z2FJvPGPCGhPrEoCxm7RxERJXf1uq1DRn/Z72FDZrSkRG&#10;DqOmV2Hr/u5MmDMCJ59oajVqw+I1K5m7cgLTF3Viw58jmTN/LBMmjeHK9Ru8ef+Zj9/UtZHU9ZDU&#10;FZK+8/nbJ758V7fVYz+vjaSuoVTCPcyG6LwgyovFLWNQlvKWFSlnXIHfROk8LY1oHhpANScdXvKD&#10;l5OdWs68PEaSiVy8zKkllvovsYmLArxFaexpGGhF9Vo6Rk4WCz6gFWO9vNkeGco8Ubrebo784aMm&#10;+UdyOS2Vo+HhTLdxYmxoNj2zqzFqWCcGjWqLt1hmC+k8DKylMYlCV5bPZG5jKCohuTbAAY9AZ9z9&#10;JHcJuHpPKS8BzktdH0lU2NsZvwAP6VF/QqxmW/mFSF4TBfcI0msAB0juDRd4lXVOjA4kJspflFv+&#10;3dsFdy9Rb+kUnKWT0Iv1dTaSzqNiKX6Tjqi3qxPUVAoXJ2qYKPlUTcZQdldZ6CQBWZ2MkMrLbLHQ&#10;6qr30rDPJkTQXu9AvCj4ZFtr9oT7cSslUmBM1Sz0t3yBUzoABbC6/+WXKv+nwN8LBUSBV4H7TVU1&#10;AVeNQNfI0yDWSh0Tlsd+VM3T1o5Wx6nVbC31/M8C/0d5H3Vu8e2sKK6kxTAn2k9yXjmsvYyw87FG&#10;72yKhaPEEStTUZ9AjP2qU9m3HZX9mmMQ0BLDwNYYBInVjWpAoPxOXhnJeEjH5B8bRqh8P1fZtwb2&#10;5dB5G9F7VDiFtZ0ISTRgwdqGuAca4+hfkdlrmjFiZhtRpzyKm9Wieqt6NOzcjNa92tC+T3satmlA&#10;QZ0qhMYFYO1uhZmrdDBSXlY6ukXX5K+hs7i65RDXph1iedAIxlVoznSrVswMbEtLsyQyrYLJSk/F&#10;J9JHiwN+Ds6E28hv7BWMp7MdkXbe1LBKJa20J8HlzIkw0bGu91wOt9xFHYcCcR/m8jnVRQQssXKx&#10;kA7JHGtxmU4+NoTG+Ik7c8DO1oiIeA+atS8mNSGIHs2aMaBpe0JcvcSGW+EojtDVywkrcTOVhRP3&#10;IAei05KwdPbAMzyERp1b0aZjU2pVS6Nb9zZMmDyOUaNHMXHyRI78e56Tp65x/ORFbt66x/sPHyRi&#10;fFfY8kMgvXrzCmtWr+DfI2pFUHn8xxepr3z++okSzXs1xCtEL9a4FGbWlakoNlfBW0KscqBhRSZK&#10;JlnrH8KoQG9y/R0kE0m2KVOC9iG+vG4seaZaMTdCQzjqF8SCABdyYy3o3a8G9xZN5lx+DhfE4u2v&#10;nsXihCjmuLqzxtWNxXpHhpnbMNgnjVGhbellXY1mAdmE6HQEWVthbiXZWex3KXEDlUT5DaVTsXAy&#10;kowultbBULK3A96hrrj4KoDtcBPL7OHjIgCLXfYT1VWnxP2y0L7BosSh8phsfcPUGTaSgcN9iY5U&#10;E/uDCJf7bl6OuAvAbp5OuLvY42BWESeBV0FsULGkNgK9IikWmlWF2hlQR2CqqSZyCIgC8GfJmgrk&#10;97mSg7OTeJSqAA7imHznalbmhJcuyQRbKw5Lp/EgI0bgShPFzBBAlcIqq/wT4K+ShRXM/9nor7JV&#10;AGvw/gL451TK/wVY3VbrX33Xbstj2gn/cr+q3Bf1+CR/55UonLqKw7WkKHbLZ+oe7Y6Pe2XMXQyx&#10;djLEVhTPNTwbA8+GVPBuJtVcIG6GsW8bDP1aUcm/NWb+DdAFF+IUlY1bbCp+CYkESkRwChDVCTHg&#10;/+HrP6CbuNbvf9jg3nuRbVm2ZFVLlmRbtmy594YbNmCDselgeu+99wRSSSe99957JT2BUBOSQAiE&#10;kN7v/u9nZO693/t715usZ81oNJKMNJ+z9z5z5syDr83C4e93obojE6t2F/BAuwWz57UhNNEHr36y&#10;Em98fAPjUCYqm0tR0VqKus5a1NIpjJzYg7EDvWgeyfd1ZEClj0YiG5c0uoPGZAsmZ7mxf8s8PHn7&#10;XnzywCs4vPENXOtZjw3OSRielA/H0AQU6jJRVutEYbmdjbcZGmMqMy2BMqmRQDGIZgzqLx6OnbWz&#10;MCreierQdKysH4NnltyHSl2xEvFUjIpZBS7EmzOh0sQhPUMuX4yFisebOp35mMeZjEYTASnicdNY&#10;mIemymIkGlLY4KQhVafl52YiyZICY76DDUA2RcgAc9kEeKZcierZt6O1fyWWLpmNTZtWY/aCOejs&#10;HomxE8bjqWdfwL0PPooXXnkVR098ji++/Bq//0n9JaR//etvfPfDBbz91jv49NPPuO0f/PWP3MHw&#10;D/zy24/wya82IyYhCJt2r8DMhRMU++wv5z4jhqI9LR6PFhTiPoMRD9qysDTLiKhQ78CEK/NygAkT&#10;qEqjcdLjwcsaPa5zmFFZkoSuiaV4YP8OdFN9NvEfdXupC0vtWqzgQXxXrhPLEmIxkFuAu7dej+e2&#10;PojF+pEY7VeAadombO6cC1emBdakTJSa85GUQkXmlyiD6dMMCbTTIYjLCEemUw1rEb9QpwZqndyl&#10;QQUjbbCNWUTs80WIzXbmYqUykOXic/lmOCUH51lQSDsp54UzpOOKr82UjqwMFdL4o6ez8dIQ4qjg&#10;IYjx88W1RcX4uK4UB1wOvO3Jw/utZfhqQhtO9TbjG8J8lpFBJqj7qb4E55mBP6Oyv1TsRnlkOPKC&#10;/LGHLua9AifONJQSLlFguQyRjQCt99+DpTQICsheO/0XLbaM9hIQBWBFiQcBvlheiKnUtKLKRfwX&#10;ARalJvxyWupCQyVOyEwhFfl4vtCBB0vzsCrXwkYqUBmsUVlXR7u7EIGG8QgyjkewaRzCssYjwjId&#10;kVmE2TYBSa4RMFU0w1JVB0dVPezllVThAlS35eHmh/rx2fn52HpdBXbf3I/FO8pw/JsrMGWaXPhO&#10;C93nQEdfCSqa3fDUFaCw1oXCmny0jWnBiHEj0MQYYC0wIM0UjXR9KFKtsXCYjJhirMa2tkm458ot&#10;ePHuK3D2k6/w5/0/49qO3ShJZ/QxGVBaWoDSylxlLHZZlRPldBrGnAy6Mx4vhDiNYCZTFRuLKrCp&#10;cgDbWsdh66SxuGvnety3Zh8mVo9CHH/ryKRwmHJLkd88HposO5JTopQhtflFZlTXFaGLDWt3ZQN6&#10;SppQk1OASjOPdZeTx6EVOocbBk8tLJ4yxGkSkURnaK/ohrV+JmytG1A+cDdKp92NrimXYHx/P+bN&#10;nYmtO7aib3IfZs6dS+u8B8VlFdi6fTdOnT6Lv//5B3JP4L//9Qf+/NfvhFW5KzDVmPBSff/616+E&#10;+DfleR9zXjIa2jz4+MRreOLlu5kxwxHIFslNWzEhOQa7klW4Wa/DtWYjetJSEBTgq8xxdEdDFX5t&#10;bsLHdgeOO/PxOlV6EaHRZfmzlTWgrtat9C4mBQXBFBoOW0I82tQZmKM3YZ4hGzvGT8fdu6/ElWOW&#10;YW/JQlzdthxPb74Gp15+D1dNX42rqtfirt6r0OwqR2R8ELT2JGgcyVCZ4qgY8dDok5TBA9ZCqklB&#10;BlvAGCSqIqEhgHK3fgHZISOs6AoEYhMBNuboYFHuD2yEM9ekVJYtE5ncX2fJUBRYn54MTbQAHMQM&#10;HMYGyw9+gUOQMtQHtcF+mBkVjfmqGDy7qh/H7t6I4/vX4/CehTiydgo+nzcGX01qx9dU5CPMwA8T&#10;9pyQIFSEB+NKuo73C53KKKx/hnsVWIH1vwD+m43AX4MA/7sGAVYgVhT4/72E8E+5uEFm4ZARWrJt&#10;EGB5jQzzPFPrwWdV+Xi/LA8vMPM/4SHERbnoVCUo8aCqthFlzXMQYOhFiHEcgs0syziEWiZSgfsQ&#10;bhuPGPt4JOf2Ir2gA4biOpiLS5HJBnDLVVPw8efb0DwqHlOWFGHbTQNw0M7WdddRAeOpYhFIpapG&#10;JPhwGaWMkCupzkFbzzDMXTEHI/raYaCKp1tikJWfSpVTIzkrGu1VNdg5bB5WV03F9umL8eYjT+Lb&#10;l87g2IKP8HzFHbiu8wrsXLAZwzrLYSvJQE6lGc0jSuGutKCqqRB2NtRaOssMHhu6vHQUFOdh5qg+&#10;rJnSjyt3zcRDN+/CR7c/g/0Tt8ITqYMqIQpxMTzGXM3IrpvE44ivpQvIYWNQWmrDqOZqTCmgwNRP&#10;x5y2dlQxfrV2NaCBjWdVWwvSePwnUXC0eTVU3XYYa+aieNztVN/74J54h7IcNnkX3IUuuotE1NTX&#10;Ysny5di5ay8WL16GktIKbNm+A1989RVhBeEUmywq7C3FNjMDi3X++x+mYqWYgWcvGouX3n0Y7eOq&#10;cdUtm7F0ywzUtrkxosKCTkIxm9l1iSYFzXHRiPH3jioKDBqKB/pG4VxdLZ5RJeJdth7rCExdThpy&#10;ac88xVlIC49AeghzFiHw9RuCtEQVap1uBn495ta3oSe7DK5wNdr87NiVNhPfPnoYP537FB9/dD/u&#10;270FO4tn47mld6HZU4Xw2GDEaqKgzqItylErAwbkjoQZtC8Z2cy+rjRkF2qVjqwUTTwSZCCHJgF6&#10;g0YZiWWhylpy9DDlUYFppR0E2JFrhj3HzPxL60yAtVkaWmkCzDyTFhlEdWJFhCIm2B+BSgefL6KH&#10;+CAvIBDd6Yl4+aqF+PLZK3Dk4T344N6t+PCejfiEQH9222oc3jSAV1oKsZt2zhEWjKbwIOzLSMe7&#10;BOe75mL8a7jYZ295wWXelZIRV/+rwJKBBwH+p8t7NZICsDIWWtRXgP1PydzQf4sqS4cWFV6GecrF&#10;DQfL5A6GeXjNk4tniux4stCGNVYL4oIC4CqvgKdpOvyNvQjW9xHgPoRYJiBMyjoOIdbJiLCOR2rh&#10;cOjLm5BZUgtTYTkshcXIq8xGfmU8+ma5sO7qUSgfU4DsxonQuav5vRqgVkdCL73cjD8yEs9VbEUf&#10;M/CjLzyBZ157Bt39bUg1RDAvxyszqpTUsGEtT0eJKwsjnbTqcXqUZTiwuW0WLm9YiT05a7FTuwj7&#10;G3Zj14w1aG1wwVNpQk1nIYqrrahsyuPfY0NxfQGcPIazq02wFRuVOy7mVztRP7wYfRPqcNvurXh8&#10;435spniMSK6GO5qCkJICf1UmDLktKGvogzWrHskquRunCs4CC3JsGuTojSgusmF0bwsqKFLlNVlY&#10;uHYcbnjgesxcdwWymxYjf/QeFIy9BfljboWr/xa4+29D4cS70DhuB1qam1FVU4LRfWOwbPVq7Lpk&#10;D2688VZce91NuOu+h3D4+HH8izb59z9/w59/Un3/FnD/4ra//58Cy2fXZStgc2ciMS0ao5pqsGru&#10;FDzz4s2YOKMCe66ei5suW4OCmAj+0H4I8ad1jU1ly5SMkRYtHq0qxUM82Fq0KhhMyVBnJKBIY0Gt&#10;Jge1aXnIC82ANjQGIeH+CA30UdQ4KTIKzpQMOALiUeCXjI6gHKxLGIvDtx7AmdMH8NB9a/HKHVdh&#10;UWE7OtRuGKn6SRqqq0aF0PgQhCT5QetIhMVF6GRa0ME76OnsKtowWmi3HnpmdbkCSUX7rVLHIt2Q&#10;zG0ZgwAbCC4VmBbaQRtpJLRyCaHOQtipwNqkGGgiApVKI8DxynzQQxEWHIBQWuFAQmxPjcDT+xbj&#10;mycvx/F7duLQ7RvwyW3r8NGta/DpXRtw+IZVeHH6CEzSpSE/LARdBPjaTA0+KslVhjsq0LYNwsoM&#10;7O3Iulj/AVhysMwjLT3KUt6pY6XjirAOXswgHVf/sJQOLlrsPzu5bydfL9cQ873kdqWSuw9V5jOT&#10;5+GVEgee9VjxGNXzklw7nLHRsBW64W6aSvs8BkF6QmzqQ6h5PEJNrCyqsZUgc5nIHJzkHA6Vqw4a&#10;URpPDfTMe0XVqfjoi1XYdv0oJDqzUTRyPfLqJyDHVUoH409XE0MQvBd19PR344V3X8e1N+/DlKk9&#10;sFMhs/LUsLvU8JTqUFmrR2WrCS6PGuUeG9JphVUxMXCHpGNCaimWZg7HvPSRhHkZeusaUMaGu6bG&#10;RhdhR0W1DSV1duSWmVHSWEBgrchjg5DH551UUQ0bfz0b++IyO2rcLvQ7GjApthatUU6UhCbDkVnM&#10;Y6sVUZps6OvmwtBwCXLrliO3cjI8jT2YMLcFTWOcMBVrkFtl4t/pxp4bF+KWJ5bixQ+uwclzB1FY&#10;34xYRxNco65l7Ude701wjd2PfKpxVc8mzJ4xE7spUNt3bsOiZcuwZMkK7Nt3A2686Vbccff9+Pjg&#10;QaVz6vyFc/jrrz8G4aV9/q8iuf8un/2b9+CKWTtxz6SbcUvxDqzMGI0t02dh8aYJePmt+9DaXoZA&#10;wpenN6AsyY5JRR2YMmIMYsMD0eg0oq4wC5qoeBSl56JYZcOcitG4csoaLKgbj/b0MuQmGBDLg8QY&#10;HYuGVCvcqixkBMfCEhaFvPBEFIVo0BldgB1dy/HI7ivw2M17sKS7G51qJzxU6Ex1gvem4TYqroPK&#10;65DrUxNgzE+BgT+8xpqEtKx4pNsSuU8iW89UWNy01nm0zrZ0ZJo1tNcqqDISoTapYWQutuewlc/L&#10;oiIYoZPhkwRYBtLrdWycaKXSI4MVgNXMRvHBgQgOEID9ERHgpwzX02jjcP/eufjm8b04fO82HLxz&#10;Az69bT0+vXUtjtyxCQf3r8ITi/tRxMbAHR6GsSEBuNmkwZHyfGUMtAD8L8VCC7DSceWF13s+uBZ/&#10;EF654F+uVvpDtnFfGezxB5VbIJZe54ul2Gqlk8t7bvgPKvnvcppLpuah7TvXWIEvaKEPVhTQKeXj&#10;tVInXijOxpNuK/axAevSpCLX6eSBNwmhxrGEuB8h5n6EGWihaadDLb0KxKGWyYizC8AjkJzTQmva&#10;iExPOdS5VizfUYEf/tmKuq4sbhuL4p5LUdo+H+pUrXJzM506HIaMGKQmRKCInzm8sw7D28owdkQV&#10;f6cU2PLT4CkzoaJMh8ZmZs5GPerrDWiqsTKDaqE1JyGdv0tWQDiaAjOxNGMULqlbiDnDR6C6wgpP&#10;SSbqa7JRU0U3UG5E0yja6mIDKobloKBCh7zabBQ2FCGbrsthM6HYnguHPgMF2QYMzytlNCxAbqIb&#10;avsEGOs2IN4+EuHWqVDVb0dG3S6Ymy6DqXoxJs/vJWjzcN2Na7Fk5WTklhiQV2VEaWsOpi8ajg8+&#10;eQhX3XgJUnObYOvci+zuK+Eccx1ye29EXt+tqBi5AfNnz8OeS7dhw+YNWL12LRYtWobLLr8a112/&#10;Hzfccjseeuwx/PTLj/j5158IqAArauu9K78sL65f/M9n/8AeHN/1Pj5ofxGPJVyBe+KXYyClESmx&#10;UYiIDcWw9lLcfNcu3Lx7NyoSCGCUATUmF2IiIhBOiHXhsWiLy+dr6tGnq8Ty3hm4+6rrcdvmqzC/&#10;ZhxKY8woV+kxJbMCG5L7sN41AG1QPKJDqKTxUYQ/FMawOMy0jsHtE3bi1fseRL7NAGNIMIqoYHml&#10;euTIVDmNZrgbrHDVWpTWz067ZeWPaypUw+LRwOYxINttgClfC0O+GubcdGQ5tCw9DFY6AQthN6Uq&#10;8y5lZMqFFQZYbHpkynlfwqs1EuSMVKijQ2mdqcD8t2nCCTAtZmDgUITQgUQMHaKM9knRJeK6VRNw&#10;6slLceyBXVTg9fhk/2ocvHUdjty5GUf3r8FjS8Yhh99hXUwUpjID30OrLlcpybBJOQ8s53//JqiK&#10;Esu6oryEtUXArVYuM5Q79yt38+f231qrlWuQBVABWlFk2mQBV+zyn+1y5/8GZVz1L63eifLk7oen&#10;60pwtKoQn7Dx+KDUhbdL8vAq89vzBTbszzVhsdmIhoJ8FNQItGMRqOTgsQjVE+TMsQgxjaWV7ke4&#10;aSKisyYgyTEauqJyGPg+2sJhSCtsxb6HJ+L6u9ugsphQ0L4Nld0b+P1XIC05Gua0KOjT4qBLjYIl&#10;PQ7OjDi4zYmYMYqZcnQFnVQi8jw6NFA5K0s1aG3Koi3OQkuNGe31VtTyd3awoZYZW5LDAzA1bxge&#10;bL8Elw1bizHOYhTSidVVm9FRY6e1zURdaz48BNZcoEFdez4q6rLgrnMwJrjQVFqOqso62OkeclLN&#10;dIiRPMbsGOHqRX3lEkR7FiO+cis01ZuQXroRqVXrkVTDZc0OaCtXob2/B7s3j8W+tczmE6di0dyp&#10;tOOjad/rUFJfiVWbpuKOZ55ETtcO6Novh7XzGti7r4GzhwD33szvZQtGjxyJhfNnYOvWzVTiS3HZ&#10;3qtwDRX4pv234Qaq8NSB6Th7/ix+++M34nlRaf8D7/+Wz8nnXsTRu17C0ZUH8IJ7P64Km4Klcc2o&#10;iaQ6xSVj2sBYzJvfjwnt7ZhcNQJdudWotuTRbrejp7AZrdE5GB1WgInhxRgek4NRbJU3L1uAq5dv&#10;xby6iXAHpaMqLAOrdCPxsPUKvNR/P0YXtyAuNQgZFhVSjXGw69MwkwfGkuLJmDZuBArq2KK2OVDR&#10;SJsyOhstkzwoaWFL20SL1GpHQQPzK8HOK6M1KrFA71QjOTMOan0c0i0JyHTSMjtU/NETlc6uTEsa&#10;9FYNTATaLFcmEaZsAnzxWmCZjcOYpUUmbW56Shw0VIrUqDColAwcgCDmXwE4TO7pw2yczPy9YVIL&#10;Tj2zF8ce3KXY54+pugepwkfv8HZsPbikD+6YSHTERmJpcjwe4eedKHEpufSv4d4BHMpADiXrUoX/&#10;XdW0zoMAyzpV+qICe8sL9R/tsl6nPPdne4MylvrXYXJ5o1zJVKXMqSW3Lf2i0o0jlYX4lMv3Cd1b&#10;nhy85s7GywXZuJUxYle2FePcbmbGPoQT4JDM0YRXijaaEIdSkcNN4xBjnIAYyxikFNZBW+6BxjUK&#10;aQXzaafHYuLySizeXI203DrkNW5GqiUXGn5HTosN+niqrzoOGYQ5LTqIACegOleLJX2NmDW2GkXF&#10;qRhWa0XXsGw0Vmego9aEMS0OjOLvPHdaPca25cCRHccMmwiXQ4OZja24q38Lnpt/K9aNmYiKgjT0&#10;trrQWmVGZSWh7yqhHWfDX25AJd+znnDXNVSiqKICVnUmckpHwVAzALunHVX5dBLpHczyy5BRTuWt&#10;WI14ZbkJyeVboKrYiKTqDUiq2gJt6SKMHDsKi2aPQbMmC6OTyzGrsRfjZ65ETlMX6rub0TSiEsNn&#10;LIOhdTO0LXtgb9sHR9d1cI68ATk9N6GiezsdQxkbHA82b1qHbVu24orLrsKluy/D1m27cM21N6J/&#10;3AR8fVpOI/1BQBV2lf8uAvvPP/8o9a9/vOs+5y+8iN9+/BTfP3EcLzfehiujp2BZaCVmR5WgQ1+C&#10;qLgI+Ab7oDQnG3NrRmG0uhJVqhxU5Howr3Ec2gOd6A7MQ190IZpis5EdrUK9Kxdd+eUoz7DAFpSE&#10;0sBsbNJOxcvl9+LHq89iWmsfUrNClHHUYZpgFLDlrNXnwhiRRhVVI7dBhwh1CFv5VFSMccDgTkZM&#10;ajCiUoIRrQuENi+OkKoQm0LAVJFITI1XOroi4vyotonIYYtuzpOrY2id5Tal2gTCq4PJKTf4Zr6S&#10;K5BcrJwsFOTZ4HLZYKWd0hnTlXmxzHpa75Qk5vVwRNI6Bwf7IpgQBw31QWxiJGLV8fw3lBDgy6jA&#10;O3CQ0H5yMxWYAB9jHj5+2wbcu7gX5ZGhGBMXia3aVDzFRuJEeQHhFcUcBLiF8Crne/8bYML5XwB7&#10;1VbGRNMaE1xlrLRSVGTWRbCVa4tpuWUyAJmK53wj1be2GJ//D8AHCPAb+Ta86rLjblcWrrNbMZdZ&#10;uKq+G0Hm0QjU9yBE3z0IMKEmwJFUZAE4lrk41taLhOyxSLbPRErePKTkj6Sd1sNS5oaleib0JTOQ&#10;aKygaxqPgtIOaBMikZUeC11yDNJjw5GbmYzynAzMHFmBBX21GFVnQ38DRaDZgfnjm7F60gj0jcjD&#10;rbcvx9WXz8aE7nyUFyajptqAZjqw1nIrVnX24frOFZjX1oEJzfmY2FaAYfUWdLTnobXegdbmPFTX&#10;2+Ap12B4nQXF5U1QF45GmmUUkjxLkFyzHua6qeiaNgUVPYvh45iDAPcaqDzrkFi6AQllhFapdUgu&#10;24jYKipy8UJ0dY9HWetcWJIb4QmxYXzOSExeejWyh82Hq3Ek+uYtQOmocajp24zM6r3IaNwDc+dV&#10;sA+nEo+8Hp6uzWhva8GY7jaq8Cxs27oJV15+JXbv2oPVa9bhqquvxcJFi3H88xODABNa/i9DOv5R&#10;sq/osaz/rZT85/POezfg2OEncey21/FK7R3Y7jsOE31cWJDQgIm5LQiSzhxjClatmo2ZNe1o96HK&#10;JhTDGJmIbncj5tg70aMqor02IiUkArFBYchWa5GnyUSWVoXKLDvWmCfhFuNy3KnZhremPIbhhbUw&#10;uBJgYY6N10fAWUYFJbAy+N1eq0cxfygZ06qyxqFpUhFitMGQ21SGRAfCP5oqqPKFPkcFd5WVEEfA&#10;n3Zcrk4KjQ5AZIK/MpeTi8/ZCgzQ0zqn65NhsGXA7JRx0QY4cszIJ8RFPIgLCxwo8uTCSZiVsdBG&#10;DYwGDQzptNMJ0YiLClY64QTgEP+hfK8UhND6t7mzcOKR3Th233Z8didzL/Pvp7TQR+/YgC9u24j7&#10;5nUrNxCbyAbmMr0GzzmMOFFZMJhVB61zC9X4fwD+k/AKwDJl7c/NFV6FZQnAXmi9FzrItLQyGYAM&#10;IJH5uX4ZVsGi+rJ+4GvPNpThdE0xThJeAfggbfSHzMCKChdm49V8B+6ljb7FYcZGuwVt5e20yqPh&#10;l9mDYEWFaaUNoxFmHEMF7kEUrXSUeQKiJAtnTUGCfSKSc6dDXTABGZ4xyCidg0zaTMmKtsa1cHbs&#10;hbNyKkzqJGRTdfWpdEf8jXJ5TJRmazC5vRiLxtZgbF02xtU4MLHDje2zJmNH3wSsmtuFJ1+4BDs2&#10;TkAHLfCYFidm99ehf5Qb3cy1U6imM+2VmFFXihltRZjWWYxuKvWo4S501VgwuctDNbegpDAF4zry&#10;UVXViciCZYgt2oIoz2pEFyzFqPlLccU9A7jnlcux4PLrkVC4BLH5K5FUstELcekaJJWu4+P1iKtY&#10;B03JatgrVyClciP0tNe2vElw5k9D+/g5uPzuGzFsylZU9i5H64RxWH/pYqy4/DZYWi9FJvOzdTgh&#10;HnE9Cts3oLOtHRPGdmPG1MnYvnULrr7yalx7zXW48qp9uPyKq7B//804feYbWujfqbJecOXcr4Ar&#10;ufi778/h199/UZZHjh+Gz4mPn8I3b7+JAxsewZNtN+Jyx3Ksyx+PdeVTUKJ2KD2HcpXK/Q/ciLWT&#10;ZqFhqBmjaJszh0Ric8cyPDBwDSa5mmGKSEBkWIgys75RQ8uakITwCD94cmxYVDIKV5YsxrXJa3Bf&#10;5SWYUN0BB3Nrdmk6jPkq5FVlIN0Rjwiqq71Bg8J6PaEJQIotFiMWlcBSrEY47VcC81QUVTcyMQjB&#10;MUOgyYpjRrYgJilUmfJF7G1YTCCf81NugJUhFzqY1DDZddDRQhupwGanzAttRkGBHR7CW1zoRHFx&#10;njIrpdGUAb1YaQsVWJ+KVFUMEuJCEB4ZoHRkpSSysSm2wDciAKXWFHx6z2YcJ8CH796MzwjvoVtp&#10;oe/ciM+pwPfPG41h0cGYmhKLfWwYnmHD8UWFG/9Ij7L0LEv+/R+ABV4ZTinrv8otV5hhvXfmFwUe&#10;vFqJ+/8uaqtY5WplQgGZl0tumOa9XUuVcleHM7Wl+KrSg8/LqcBytwjWR8zA75UxB3uceI0AP8rv&#10;4DanCVdkWzCeuTDKOBL+OiqwbgxCmYXDDD2IMI5GpGkMos0sy1hEZvUjyiYdWlOgcg4gxUUlds+B&#10;ungxMspWQk8baqhbA+OwbXBUzqb6psJOgI3qBGTEhSFPl4wSSyr6qZyL+2sxsSkH4xvsmNyah9lt&#10;VZjTWIO9awbw1KOX4JpLZ6OlLBM9zLcC+MRRhZg43I0+NrzT8vOpwMWY3VVKNS/DlBGFmDSiCFNa&#10;C7itDD31TrRXWTCF+w+rbUVs3jJEuNchzk2Q85Ygr20Mrrp3Hj45dTl+wUFMXnYzfM1zEVeyAXFU&#10;4vjilUgsWYX4krWIoxInlW5CgmcrVOWbkUxrra7ZjTiCXtDSiWdf34pH33wbmrJZGD4wgw3DbHx0&#10;5gFcff/r0FVug6ntcmR17UMhrXVfz1gsnz8PG1auxqI587F8yRLccMMNuOWW27B8+Upcf8ONuPDj&#10;D/jlt18JL7ElwDIiS5T4jbdex6lvTinK+8233+CFl16Ez68HTuCzy17F0yNvw60de/DU1nvxwnX3&#10;Y3XHLNRoi5kFkxCTHIn5U8ahLsWM5ggTqqKYH/3TcU3hWlyWtRjNAXaUxdtQasyDf9AQBIT7YDgP&#10;ou7htWhqdiOHGXWssRRXa5fizqadmFTToUwm7q6wIL+YtrYsAynWGOjz41HQlA5ndRrVNghqZyyG&#10;L3bDWpEBX75vQno0EnSEWBWEJE2UchlYXGoEUjLiEZ1AO80DJI0HSLohFfHMXDJ5uPRA67O1yHKZ&#10;mJW1MBJmGw/aXALrctJCc+lmJszJowLLnFhyTljGWPN91MmxSKRqRLJhCA0eCqtVzQxlVq5rdmbG&#10;4pUbluHEA4MAE9rDVN+jVOPjt6zFvQS4PSoIA8y/11m0eCrXiC8ri7wAX+y4Ym719jzLGGivdRaI&#10;BeCf5YZndWX4q6NJuS5YLkz4VZnJkvAqk97V4EeCLHdvuEDYz9WXcemF93xjBU5Xl+BkeRGOE+Cj&#10;tO6fcfkR1VcGc7xXnIs36UCeK3Di/jwrbs+1YokjH0npwxCQMVpR4OBMKi+zcBQBjjHTQpv7FAsd&#10;ndWH6Ow+xGVTge0EOG8WkglwWvECaMuWQl+1ghlzPTIbtyCbAFsyCDAjjDktEdr4COTRDRWZk9BL&#10;27yYGXhKiwuTW3IxtSkP0+qLMN5TgA0je7Bv3lzsXTAVs0eWo6/JgfHDczBrcikWTKvColHVGKh1&#10;U3ldmNtThoW043O6ijCbSjy/sxTzh5djRnsJpvDYG2ghwPXNiMtdgoiCNYimykZ5liLcsQTG0l7c&#10;/vhWfP/HS7jrmeehKpyHuIIViMlbjpiCVUj0rEViMQEuXUtFXg8VFTmZGTmpksuKLQR8E3TVE3H5&#10;9Qvw8fGXUN23F0mFY+BuH42Zy+bi8feeQnEvrXTdHpg6rkZ+y0b0jurF5pUrsGfrDmxeux6rli/D&#10;NVdfhdtvuR233no7Hn38MZy/cJ4q+5s37xJgIoy//vkTjz3xKOG+gB9+/JE5+RReff01+Ly3+CG8&#10;0H0Hnm64GW8sfxj3rNqHyyauwmR9C3qjqjAmrQbZWXIXPydyElJhC0+CNjQRJVG5uNowH1uTp2Nu&#10;+hjMKh0NpyYd6tRwXHHVRvz665e47ZZLlFtyRMT4YBRz8w3Jy7HTsgg1kTnoyHBhZGYBuowOlOQb&#10;oDJHIM3OFrpRA2etBsmmKFirUjB8aRFyG83KrP4BkVRWYyySjdEITwhAYgpVluqmNVLB9WokpcRw&#10;m9ypMA1Gmw7J6QnK7ThMdgMMBDczOwMGucTQIaO0zMijbc53WeEutCunlWQgh4zIkjsFZBrUSOP7&#10;J8dGIioiGKGhQ+DMZY62pcLP3weG1Cjcv2s2jhPgz+7ehEOEVyA+xjz81V2b8OCisWijcs9IScR+&#10;mwFP5ZloZy8CLGpL5SWQ0uv8h2TdQYCVItQXaA/PlBcqnVPS8SXndJVJ7gjwz01y94YaWmXCS7v8&#10;nYy/rinFuUa5fLAK52U6HdrnLyuowPxM6YU+zPVPqMAflubiY7HR/He/4nbgKdaDbiuu5DI3sxF+&#10;6d20zmOUnugw2uhIWuhI2mepKPM4AtyPaCthtk2AKmcakvNnQeWeTQWej/SyxdBWLkdmzRpk1G+E&#10;tXIBzLoMKnAslTgeugTJwClwm5LQU+vEot4azBxeiKnDcjGrtQjT6z3oczox3exBR4ge9cGpGGt1&#10;YFJVAaa1F2L/jXPx8efX49y5x7H/snkYaM3HIgLuBdiDuQIvIZ47sgTTOzxsFAow0OxCS30TYnMX&#10;IaxgNWJcGxHlXoVI11KEmGajfMR0fHjiLrx1+DXkyiCMtuWw1RLewsWIzF2O+KI1SCheT/VdT6BX&#10;I54wxxNkNVU6hWodX7Qc+fUjsPf6rRi96FqEuRYit2s1mscuw8zNm+BsXUvbvR3mtquQ27IWujQd&#10;OuprsGzufIygnZ43cwb27NhBsAl+fiE2bdmM7wiwWOiLAP9NeEWBD7z7Nr799gzefPstfHroIF55&#10;7VX4rEnqwhMjr8LNlZtxS/0mbPfMxIyMdgyPKMTwYAIWWYCOympMGN2BVrsbo1ILMTmuBlc2bcBt&#10;LTuxky3v1pzZuHLUMtx15ZV45ol78ePZY3j31ccxddpoxYLLtCyVSbRqqUtwWfoyrLfPwrSIWkwO&#10;LsLEiDxUmMzQOdlKFyUip0ENe10KTMXxcLUR4CUFKGyxIiDYF74BQ2ifg5lxU5FsiKJK+yMyPgzJ&#10;mgSqrlqZDkedIeNf1TDKJYJZmUhQIGemJdAGGxU4mzmYQNtllJTD5J0b2mVBNlVZSwVOJ/wZtN26&#10;zFSkUYGT49gA0TKHRQyFjTY8OTkCoWH+zMfhuGpRL04+tBNH7tmCQ7TOn0knFkE+fd8WPLN2KtqY&#10;2WdQgW/i3/IEFfhzZtG/h9M2/y/AoryDAMspJLmg/9uKInxd4qJtJsBUYLHPoroC7w8NlfiBavs9&#10;7bKUAHymtgTnGirwPd/jPHPxN2wAvq4qwefVHhwhwEcqi/FpaT4+Ls0jyHl4k//m19hwPe9x4Iki&#10;Bx6hre6w1mBo2jClIytYTiXRRkdxGS3wGnsRYxxHJR6PmKzxiLVORKJjGlSuGUgqmInUQtroonlI&#10;K6WVrloJdfVamMoXwqw3UoFjYWWk0SdFIIffq9ucjK4KKxb0VGL+iHLMYo6dN7wUc4eXeBW0qRwT&#10;TA6MDDNivrMG44pyMMJuxIJx1Xjr3b34+tsH8eE7t2FuexmWjCpX3mfOiDLMo3VeSHjnjWQ27iTA&#10;bfmYxvzcWleHmJx5CM5fhkiqa5RrOZWYKutajDDbFPTMn4Eb7r2ZUW4qpiybh2fevg3PHnif9ncp&#10;AuzzCO8agkpwqcgJzMIJVOUkD+EtXcnHVOOCxbDWzYCpcQkfL0dK+TI4h8/DvD0bsOyKW2EdySxc&#10;twP25lUY2daNlfNnY8ns2aguLcW40T24YsduXLbjEmzdtBXXXX+9koH/+EtGYEnPMwEeHI31+++/&#10;4kfa6wsXLuDnn3/G+fPn4bPMMBJPDlyFlbRNA0OrsSC0BYtjW9AZ6sCweAfyYzIQHDwEWQkJmJrJ&#10;1i6+FSvievH86gdx4I4XcP+Wfbiqexn6VdV49sqH8esFvvHZr/HJay9i9ZI5KKsqQkZ6LBzxGbi8&#10;Yh3u7bwaD/Zfg5VxPZgRXIvuaBdtlQ4RmhDEaYPhrFfD0aRhS5iOij4tM7AbRc0mJKmilQEhgWG+&#10;SM6Mga0gA5k2lXL6KDkjkeorc2ClUEW1SpmpelLSsywAZ9LGZmTxNcy4Mge03eEFOFcmdmfJ2Gm5&#10;HEwpgVibDE1qPJLiw5UsHxXpD60mDuH8fJmlIj4yGCt7G3Divm04eu9mHLxro9ILffj29TjFba/v&#10;WICRhHymKo4AG/FUjpFW1qWMvBJo/xpGgGWgBqEUBfbCK5O6Vym9yWeonJ8X5Sqnhv6S87sCL63z&#10;jw20yfVy1ROL+/4g53sby/AdAb7QSNvdSgVmLj5TX04bXYaT1cU4RoClDpXlKyp8kJb6LVcWc3AW&#10;3qAaP1fkxIuePKxwVfB3aEQAFThIzv8aqLxU4ChzLzMwQbbQPjMHx9BGC8Tx2ZOQ6JyCJNd0HsSz&#10;vBCzQU+Vg7hsDTJL58Ok5/ecEYfsTBW0iQJwCgr0KnQUmxXoREHnMccuHFWBxXy8oIcKOroIizsq&#10;MU5vx+xSD158eBu2TevCjDo3Ll0/Gs89vBMH374by5ihF48qwZLuSiwkvItYS5iH53WWYGZnEW10&#10;AWa2OtDeWItox2wEMfuGU4nD8xYgMn8pIV7F9SXwY8avHd2LWx7egOsfnIMb7pmAP/86gEdfPsC8&#10;PBmRBQS+aDXiCpchrmglYllxhDm+eAXhXknbvI6Weznz9VIkl6yEitlZVbwI6sI+NIxbh5zRlyCt&#10;egshX4nmuk5MH9eHjStWYffWrbhk2zbs2bYL115+De678x48cP99OEV7/Pc/fxNab/39918KxP8e&#10;Qqn85z3H5HNJz1rsaJuPiVEVmBtUhxVhLYS0AUURGdBHJ0DFg9WXFlgXEYWJiR5MCivDxsq5ePna&#10;h/Dsnftx695tuGL2Esx3dWOuuw9v3/mc8sby3wuP3oclPX3oVjswQVWOfT0b8f79L+PtWx/DnT07&#10;sSBxJFrTnFTKWKhYGfYE5EkGrtdA64nBsAEnRi4qgKOKypfKLKvXM+tGICjSV7nFR1FNNiwyWN2a&#10;5r0QgXbaaKbSWmh1qb4WAmyi+okaZ2bpoLXqoCPEJqqxQGwVkNmyOwmzmYCnM/dqtCqokmMQR3DV&#10;KczAhFDsc3xsCAFOZBYeghh+JzJGemJtHj67dwuO3LcZh5iDBWDpyPrynq04sHc5elRRmJ4Yi5uy&#10;zXiSn3OwJJdKWqWo7V8E8s9BgP+jvpVK77OMoPqKkB3JdyiKK0MrJff+JDcEF/Wt8y5/ogr/yNdc&#10;aGL+ZV6+QCWWuaG/b63At1Tj0zXl+KqmBF9UF+FEtRuHywqUW59+VuHG+4UOvJJjUkZnvVGSgzeK&#10;XdjvKYMuow5D9d0IVgAegzBTNyJMoxFhJsgWqrCVIEsOtoxHHG10omMKVHnTqcQzkeSehRT3XKiK&#10;eCDTbmaUzIUx0wuwneBmJEQiV0+ACfOwAgNmDC/Gsp4KLBxN8EZXYeWoGqzoreB6IbeXY3VXLQYa&#10;7Hj2qVV46aEthLUGs3tLcPWmyXjxnt1YO7EBy7vLsXx0NRYR/sVsDKTmdZVgVlcxZrQW0JrTWfA7&#10;jHPMRHDOMoTnzKc1nsOS5UKEO5fBxzAFk9Yuw/lfHsK2q7Yj1lKEqUum4r2j76Nr5uXwt3LfgpWI&#10;yV+EaIIaVbAEsYQ1sXAFEouWUZ0XIr5wAZKKFkPlWUZ4CTCBT2GOTnFxe+kypFZtRlbNUrQOG4me&#10;thYslauQtm4hwNu53IXrrroet++/FXffeQdOnDjh7YH+nzHQ8vh/y+e6CVswxz0Co+MIZwRbr6Rq&#10;TMoqpyJlIljlh9iUYMSkhyoX2RcnmdGkzsW0+m5ct2wtrlg9B1uXTsHaCePQW9AEq58aTeY8LJ48&#10;GTuWr8CS9l6UDlVhdFgWpqZU49bpW/DaI3fiwbsuxUsP3IE1s2fCU2aEuSQFfrE+/JxgFLbp4Wk3&#10;I1IbiII2LboW5sFRQ4DTqK7GTGSaMhATH6VMQG51Z6Co3g5TDi0yATaZM2G0sKyZin2+WIqd5jYd&#10;lVlrSee6d0CHTAAg530zqNyadBXieYDFxIQiKioEsTFhSEmKRQK3hYQOhSopCprkOIQF0saHBCIm&#10;wB8dLiM+pn0+9uBWxUYflo6s2zbi87u24ONr16KfzmBKbBRuzDbhcTYS7xZkE84KAksoBwH+nWBe&#10;VN8/WHLP4O+prieplIdybQqoMj76F6rtj00V3rv5E9YfCaj0OMspI+m4kuuQvyfg3xPgC3z/s3yP&#10;07W00VTmr1gnazw4VubGZ6VsGKjun9Kev2TLxIGyPLxTkUeQXXimvAjV+jL46DoQopee6FEKvFGD&#10;FSMAZ9FWKyosNlpUeCISCHG8YyoScmci0TUbCTxo412LqMizCLCVAMfDLjeOSxSAk5HPanQZMNBR&#10;jNX9dVg1rhZrxzdgbV8d1nJ9XX8N1vTVYN34Ri4bsX5WI27cOQlrxhFYbl81oRZbprdibX81VvdW&#10;E/ZqKjBVnLWICjyXOXgmM/OMlnzMbMlFJ7+fBP59QXYqcA7hdc5ApGMWopxzub4AvpaJqBo/Cyd/&#10;vB8ffP4B1Lmz4avtgaVuOoy1yxBG0CNpt2Oo3NH8d0Uz58bmL0YCQY53L0Ys4Y13L4TKvQgqrid6&#10;5iOpeDGSSvgdsJJL19BWr4WhYi5G94zDuFGdWLdsiQLw1g0bcPnuPdi7ay/2X3cTbtl/M954Qy7c&#10;l8Ebg5cR/v+B2GdEfT2K3TZUMAcVZZlQw2VdZTYclRm0TiHKOddkYySSTdFIykiANioJkz0d2DR6&#10;GjYNTMANm1diVjNVu7kftVTT9PBwBAX7INjPB2mBkaiPN6E7zY7R9lrs6lmMu/fuxf03b8P+K1dh&#10;3faZKOm2orQjm7mVNpifU9hlRH6LAUOjhsBWl4HWuU6UdpoJIVWZCmugkmp0qcrEA5EJIXCWMMMW&#10;Wwl3BmHUUYEzYSasMsOGqLCocaaAS1Dl9bLUU6XNfM5k4nsR3nS+n0aTjLjYCMREEt7oMMSxVAnR&#10;CsCh4f5IlTwcH4lw/6GIDQlGfEAwSnWJeOvWdfj84e200ttx5K7NOHrPNpy8dyuO3roFU9lYTIqJ&#10;xPV0Ao/aTXgjz6rM2KGcNiLAf9EeiwILvBfrZ9bZ+jIco639xG7GhdoyZX+5E+KPfO0PDWWsUgXm&#10;fwMsKkxgL7Ax+J7593sCfI7qLDlY6kxdOU4R4hPM1UdLaadlyXrVrsc7VN8PmM0/krHS1S7Mslch&#10;MKMVQVTfUGMXogd7oqOV3mhaacsYKrDY6XGsfkLdp4Aclz0ZsY4BJOTMRnzePNZcJOXPgIE22KlN&#10;gEPmGuN3mSMAG1JRl2PA1PZibJrSgo2sLVOGYePERqyd3IANkxqxYUIj1rHWT2jF6nHDsJJ2eTUB&#10;XjexGWsU6+wh/FVYNdYL8ALa5vlU9AVU3zkdRczVbgLsIsAudNP1qOwTEGhdiFD7LEQ4ZyKcAEcS&#10;5qicuUrO9dWNxZLtK3D697ex8Zr9bIDmwt8wByH2OQjPpwLz3xSXu4C5eT5iqd6xbKTi8hcirmAB&#10;QV6EeAGajxME5kIBWRR6qaLKiUqkWInMktkYP34mFs8kO6tWoqulDaO7RuLqvZejuqwaq5auwn13&#10;34s333prEOD/gPvfAP/3Yx9bRQp07ljoXLHILk9BdjPtaFk88up1qO60w1KYhERjINTWUGhssXCZ&#10;jNgyfCaunbwaw8wOjC+vRUmCAWPy6tBszEdTrhs6ghIUHYDUpEiY1IkoZNZs0rsxxzQcCyp6sK6j&#10;Fx02J+qruf8ED+p6Xaga5oKxQIWyMVYUddgQogpCzjAtmuc4+TgTrjKzcnpIMqr0MienJSm3nEyg&#10;3dVTSY0mwkqFNhBOAVfKrNhn7/W+GcqY5zRlHi2ZOsckF/Br1cjUqaFjadT8d8ZFIjYqFHEsWSZR&#10;6eMFWhnMwn9HUkwEogJ8kRAWgsTQUNjigvHsZYvx9WO78cVDO2ilt+G4AvB2nL5vLxYV2tAbEYKr&#10;+VkPZxvxcq4Zp+uLqajMwYTvD0L5O9XBC6+3A+snQirX7x6mxf2Ir/mu0qMMt/yNgMpzPzLv/lBf&#10;ynU593sRYEIr6ttIgAnxBenI4vIs1fpb7ntGBnUMAnys1I3j5fk4UVWEd1w2vJ1vw8HKYubiIhyk&#10;zb7CU4OIjBb46nu9ABtHKfBGMQt7TyfJkiCb+r1FNVZ6panEMTZCnD0VsQQkhpkzNncqMjOzkaON&#10;g5Pg6qjAeZnJKODvWOnQYnJrITZPa8PWgXZsn96ObQPDsGlaEzYPNGPT5GZsnjwMG6a0Yp0CeTvW&#10;T2rD+sktdHz1WNlbjlW02yt7q7C0uwrzqOZzO0owjxDPahP1dWPasFzMGJaDsWzQkp3jEGiZixDb&#10;DITbBwF2eivUuRBh1tlQO8dj+NQZWLRzHsYt3wKf9PEIzp6LsDyv7Y7JnYdoBfrZiGYDFZMrxe2u&#10;eawFhHo+l3OoznMJM8GWchN8zyKq8XJoGTGmTl6AnRvWUX13YsbkmRje3IFrLt+Hyf2TsXjeYjz4&#10;wMM4fvz4vwGWk0gXR15JyRQ73qIyc+lT0m1GWZcVWaVJSHWFILdNjbzWDCTZQuEo16BhbA7KRplR&#10;1GaAi9m0qsqMPqrCpglTsLJrPKw+EcjzT4IrVg2rNp22MxoqTTSiU8OQoJMJ3QOQaVejJt2F8Qn1&#10;6DbVIt+X+wfEIzs9CeWdbATWdlGF7TAUJaJuQh5yG01KJq4Z58KwOUWoHGlDYTVV2Ma8S6usk7so&#10;0Eqna1ORQrDkiiK9TMw+WAYBmsprVBRYq1wqqDUTXrNGKYOc681gw5WeAoMuDempSaxEJFCBoyOC&#10;FXhFieVxQhy3MT5oNEmIH7w+ODEiCInhoUgPHoo7Vk/FN0/sxecPbcfR+3bg+N1b8QUBPv/oPmxv&#10;LUdXqB8uM2jwQLYBz+VacKyywHuFEQH+jXb6Nyqp3ODMC3GNorCnqgtxyJOD9wnwmbJC/Ku9kbCL&#10;ClN1mwgxFfhnBWBRXZZAzPe7wH1EhX9o4fuwzvN5mZHyXDMbBYJ8ssqD48zBx8vzlPsUf+zJw9u5&#10;WThUXcIqxrHaQjxRU8Pvs425kACbRhJSlpkQy2AOk4BLNZYyMgebRIX76NREkaV3mhBbJyDKNg3R&#10;BCUyewIydFYF4Fy9CobkaORqk1BgTEV5tgbjG13YNrMDO2d3YPfckdg9qxO7ZhDmGQI1axqdHmsD&#10;1zeyBPaNU1uwblI9rXOFUqvGVmFJdwXmthVhfruoMPMvAR5oZY4lwNPbHJjUWQO1iwCbZyLEOoCw&#10;7OmIkLINIDx7BsJs86nKMxBsmYGh6Z1Yv289XvroCZiq52OoaSJz8jxEENQIqnUkbXcELXYEARao&#10;o5yzEUOgY9gQxLLicrjMnY64vBlU8ZmEWGoelXkhtPnTMTBtIQFej+2bdmDLuq1YsWglrrr0Ktx5&#10;0x244+bbcecdd+PIkaOE1zsrx19UXBnIoUyv88+fyjYpueTw979+g4+7Q8vcmY4aKl9OUwpym5Oo&#10;ik6Uj8xGoi0EeY3pKB1hRqY7DqX1BnR15aOtLRe9/PJuvnYb1k2bhJZUE+qS0zBheD2KyuzMsmHK&#10;3dxV+jj4MNuqzfEozrKhyeCiTbcgj7A0WIzoaCyCqSgJs3b0Y9TcJhhKEtA4uZAAGxGWFojcJgtq&#10;xhbC4k6Ew61GjjsL6XpRUoIoVpi2WWvIQIZerunVDRaVlaX0RhNiUeeLJfZb8q/c/yg1NR5a2uaM&#10;NBU0ciMzVnxMOKLCgxR4BeT46HACzG3RXCfIUcEBtM8BBDgQqsgwJA31wa6pI3Du6auowDtxlOCe&#10;YP79/O4t+PHp63DD5OFoCfLBjswU3EMYn8rJwifFOUqHlJxGUoZCEkAZdSUltxX9kWB+XUM19OTi&#10;PZsRp0ryFYB/b6rGz4pt9gIsanzRQntPJ4n61hLmwQEeci5Z2e7t2DpH8L+uFoDzCbBL6dgSG33A&#10;acVnVcU4Wl+EL2tc+LChBlWWFvhkjkSYYSRiTaOouKMQa+7h+hgqcQ9zcTfCCXiEgfAq54cJs7mf&#10;6yyuR2YR4qwpBHkiAXYoGVjGQMsppBxtIjNwCkqy0jC2zkmAWwlwO/YsGI3L5o0hxF3YOWu4osjb&#10;p3dgK4HeSKA3z2zDJube9VOasGZ8DVaPrVRqJQFe2l2OBe1FWEhLPp/LWazp7R5Ma8nDDArDQE8t&#10;0nJ7EWCchmD+XaHWqVTcaQjLmoZwNjaivqHZsxBItfU1T4Czvg1HTj+MNZfdBB/NWEQ4CC9BDaNq&#10;h3EZITmaFeFk0WlEcXsMGwIBODpnBqJzB1jTCfYAQRaYZYDIAqQVEOCZy7Fz4ybs2rQTC2YtwOK5&#10;i7Hv0qtxz8134uF7H8T99zyAg4c+U9T2tz9+xe9//v5vaC+CK3Vx3WfEDA8qu3XwDE9GyyQnPB0Z&#10;yGtORuN4O9epXkURKGylDXVEwqZTQSa8tmuT0VSch7n9tMQDo9naDcOsYY049NoTWDN/JnIdRtpW&#10;Fa1uMiJUIdA5k2BzGVBT5oIpJx7779iIA28+gLVrpyMrJwFj5jRi280rUNtXgNJuZqbaTGjscch0&#10;pSAtW6ZlCSekSdBlpSs2Wix0BkHWCbh6qjEhltIZZF4rmRqHKiwAcylKLQM9lAzMdVFwma1DrWae&#10;T5NTRYlIS+Hj5Hgl914EWFRYgE6khY5g3g4PDxgEOJgWOggpYrV9fLCErfv5565VAD5y9zZlIMex&#10;Ozfgx2euwYvbF2B4hD82qZNxl9WIJwnwO/mSgysUtZUbhP9GlfyFcHkhriKcBI329mBhDt61GPBV&#10;kQsyO+WfhFMmzZPx0WKj/xfgiwr8A99X7tjgHaUlj5md27gPlzI2+gSz7omKfJwkwF/WluNDlxOH&#10;aZ9P1Xv4fCGO035PyGuHb3oHorQjEENYY0w93jL2IsowGpGGUQjXjUaETs4Ti73uoSL3cNlNiHsQ&#10;TqjDTeMRYR6PdF2uMpRShlDmMQfnyQT9LI9JjZ5K2yDAw3HZorG4alE/Lp09Crtnj8Augiww75jZ&#10;iW0zOljDlfVNzMqr+qq86ttXqawvG13BDOxROrHmDpfTR7TQVOKB9nzM7srBrNF1SHOMgZ9+GgIJ&#10;cEjWZIQS3lDLAJczlZJpg0KyZiOIkGtyh+H5d3Zj9w1XE+AxCLbTRjvm0nrPovUW+z1TgVbUN4Lr&#10;0YQ33kZQ7dMQZZ+CaOcUxDmnIp7rCTnTqMozkEBFzsyfgtmzl+OSLVuxfskajB3Zi7XL1+CWq/fj&#10;UgJ9xa49ePyRJ3CIAMt/ivL+lwL/b4mN9mkbcKNzdh7taiaq+vTonJVPFU6BtSqREFtRP8GCohFa&#10;FA3TIEsmCgsLVy5aKE7KwkDJMMzsbEVbrp1f4gg8cOVu7JoyF815zMEODTJsaUjUxcFakg5boRnD&#10;q6sxurcGRw8/j7cfvxuTmuqRz8agoS0P4xcMR/PIYjiLjcgrNSGnyIL+ylYUUKmjkmhnVTFIpo1N&#10;01IxtSnezida6IxM5leZSVLHv40lj7VyhwUCq9Pzb5ABGTJRXUay0lmVmq5CSloCdJlsAFiq5Fgk&#10;SNalXZYRV3J/nmgCLDk4MTZSeS6CihsZSoCDAhAdEkSAg5FKOy0Az20uwffP34ATD+7CZ1TfozIe&#10;+vb1+OahS3Hmoasw15aOpXyfW+kKnswx41WXGV/Xebzne5lrfyXAPxPgnxWQK5Ve5q+kl7jAiXeY&#10;678szKUCNyiKLQqt3M5U9heACb0AKvD+0ExY+fwF5mgB9ycZtcWSqW7l9i9y36QzcnlhhRuf08Z/&#10;WePBNw2VOFTswmHWd3w/uQDiDPddXz4C/mntCM8U6yw90QSTWTjW0K3k4UhDD8IyexBKiIP13Qgk&#10;uEEEOITWOliWzMsBpj6u9/P3csKenoB8Nv65BrWixC7a6SIC3FWWhR2zO3HJ/FG4fFk/rlkxAZfO&#10;HaXUJXNG/rt2EtztCsBdXHYyA9d5M3C/QCydWN7zwItppaUTS8nAzMTThrsxY2QuJlOBMxwj4Z85&#10;hTl4KkElxFz+R4Gn0k6z+Ng/fTSP+0k4+fPj6Oofj4DUNmX0WSyzvjiQBEs34vmdJPL7SGS8SDJ1&#10;ItnYhpTMZh6TjcjQ1kObzhjC0qorkKEuZ1VCl1YFS0Yp+kf0orW2HrOnzUJXx0jMn7sI1++7ATuZ&#10;icf29OGO2+/Gpwe9AMs80H/8Q6WV//+h8rJk299U578I8I8/X4BP+4xajJjvwYiFOWiaZkbdRD06&#10;ZhdA64mCvjgOHTNd6FnmQs14PYoaNIhTBSGYB3pGSDKGmwqxbNQYtFmzMXtYC6Y1NOGSvtmoN2RD&#10;61QjzZqEhMwY6AqTYcrXoaHAjefuvx1PXXc9hsUbUOmTiMqQFHSVF6KzvQIleVmwU1XlLnUV2VnY&#10;pO/F6KxSGJwawhuvAKwmjKlcCojKOsFMkRIwZRsrjXURcjVzdloGVZb76AlRGrNvIqHNcWWjoCgX&#10;CczskVG0zKK+BDec/7YowhsbSYBlKiFa5wgqbhRR6HCaAAD/9ElEQVStc1SgP6JD/ZEUHgw1M3As&#10;AZ5SnU8Fvo4KfAkO3yW9zxtx/LaN+Orenfj9hVtxU98wTAvxxbVsWB4lwC/kmah4LiXDCsBKriU8&#10;PxDeH/n4fH2ZAvChghwcMOvxpTsX/7Q1KIotAP9KxRWAf+FrBPwfxCIrANcSZu/QSsm/P7OUoZdU&#10;VOWuEYMAnywvwOeiwLUenKXif8Fc/BnV/luq+rd8rx+4/x313QjVUoXNBNfcRSUdhUhRWAFXsrGe&#10;oGq7WT0IkiVBD9F7gQ7Se6fl8aWVDqTFTslwwpYeRwVOQo6eFpoguwzJKDSnos1jwva5I7BnYQ8B&#10;7sO1ayZh78LRtNM92D2PELN2zR+JrXOGY9PMdmxmRt4+uwsbmIGXjykhwOVYMbZCUeBFtNFLxlRg&#10;YU8Z4aWN7izFTLHRXS6M76lGjr0ScQklSEouRlpyKdSqYqiTipCW5IY60QVNEishF/ERWWgbUY73&#10;P7pRmc4pNTwT5hgtTLFpMMZqYIpOhSlCDXNUOizRaVymwCQVoUJ2ZAockcmwRdBxSoUnsGKQHRHF&#10;ZSxMccmYOTATM+ctwHU37MfkydOxePEKbNq0DQ899Djuu+cRPPLY03jn4w/xK5X3d2XydiizQ/9C&#10;cH/515+QCWXl5NLvrG9/+QE+kYZ4NEz0oHtJEUYtyUXr7CwMm2FBO5U40RkGU3kMRi9zomdFHlpn&#10;GZFTp0FArB/UUQnodhZjcUsX3DH8Y0Oj4U7WoC7FhHL+Y838gTTWBOXUUIItGvHGGH5JcWjNzceE&#10;klqU8gsoD9egOlyNSwYGcPNl27Fk1jiMaMrFomXduHnLEqzLGo42tR1mYxK0tGCJmkQkpMYhiflV&#10;rgFOog1WSaUlKiWPUwTuwUrhNhlmKfP8plGJbbSwYqnjEiLhcjtR11ilvD4sKhjRMWGK8oZTgVWq&#10;OKji+TdHhSGONjoiLJD22R8Rgb6IJMiq8BCksKKZgZvtmTh8/24cvY/2+d4dOHb7Fhy7dRNO3bML&#10;Pzx1PT69ZiMWaxOwnX/v/Q4znsm14H3m4LP1pYri/tRAAKm63xNkOf/7HQGWrHqI4B4wU4EFYBlO&#10;KeeMBWIBkqApAIudpgKL8l4EWCy1lJyO8t5/mNDTUv/EpVzwcJIZ+ASjzFe1xTjH151rqMYRxiHp&#10;5PqOr/m+rRZvd3YzarTDXz+CyjsC4WYZE92rqG8oLXSoXC9MaMMyWNpOwt7GZTsfdyBcrHdGFx9z&#10;W3orG9Vs2C5mYEWBaaEZh4p4fDTn67GVCrx30WhcsXQQ4MVjcAmB3rWAVnpBN3bOH4EtswgvAd5K&#10;Sy0Ab5rSSIBLsbKvAiv7mYHHlGFhdwmWjCXEfeUY6JCLHEoxY1QxBkblY25vGZrMVuT6J6EglI0J&#10;oXKFxSA/PBr5XBaExcGtVCxcQdEoSY1FT4kN2QEBcAVHws3988PjkBuqQl5YAl8r6/FwcmkPiWRF&#10;sKJgD42Fle9nDotGVgTXWSa+Th7bwiJgjqYTsbkwvH0Ebrnpdtx44824Zf9tuOeO+7Bj625MHD8N&#10;K1aux1sffgSZj+PXv/7Cia++wvnffyXEVGSWwPv0Ky/h5XfeooEGfAKpQPGWeNSPdxNiN8aszsOw&#10;2WaMXFyAdipxkjMQTlrq/nWFGL0yF+3Ts6GxxSAoZAjqHTZMow3WBPhBQ2ttTUtlaxWHymj+UGlp&#10;SCd4ydZ4pFKJY1Npg2mn4wlAAg/+SFYsAcmI4xeWTXUvzYK7Uo+FzMPbF/ShvzAPY7PK4fFPRHpo&#10;CFtLgkuAU9KppqKyVFRFYQcrTWz0oJ0WFRaAvSos+yUhg9uzHRbl1JLYcUeuFRXVJQQ/AaHRtM7R&#10;oV6ACatanYjUxFjEUYVjqMaRCsABCA/yQ7j0QocScip1DBVZy/WnL1+JYw/uxnGCfOyeHTh6xxZ8&#10;fe8ufP3wXnz35PV4enYfViVE4WY6gMepwq8XOZQMqgzGoI09T4DPEcjv+FggE4APF+X9HwWWnmsF&#10;YMIolw96AZYcLJcQ0iYTYBmZJYosUMt2GdUlg0OUSxHb6pTPEYA/F4CZh7/j635uacCx0gKc4eNf&#10;+B5nO2rw1ag2lNtGwE/TjghLDyLNY5Gka0dyfB5UsVYkxWchNc4CTYwZmqhMVgbSI7XIiNAiPUKD&#10;lDAtVGEpUIWkIiUyBpYUft90Qg5DCiFOhMukQqElFTXODGyhAl+zZiKuXT0J+7fMwDXrJ+PKVeOx&#10;d/lYXLa8D1eu7MfeJaNx6eLRuGTRGOxZMhabprdgCaGUQR0rJzYqVzUt6K7Eiv46LBtbi4E2N6a1&#10;uzGppRATaacntxSgJiUVDp9g5PkGIt8/BAX+wSjwC0J+QDByA0ORFxCGPP8wbovgPqHI8hmKfC7z&#10;/aK5bwwKAyNZESgMDkMRYS0OjoUnKAZFwTHwcL0kMBbFQfHwcOkJYgXHc382CsEJKAiOY8XyM6Jh&#10;4N+QzPeu0FkwqqgKU+rbsXBEHwpT9cpN8BKHBuGK1Zvx+9fncOzp17B78jy8dtNd+OmDw/jutfdx&#10;+uHncVPvLLy+8lKcveEx+CTqNIjml5uYlYSqsdnoW0uQV7jRRLWdtKkYTZNdCEj3gaMxERM3edC7&#10;3onC4Vo0jirCSw/uxwO7LkEbbVhcHL+IPLMyXtiZnAx7Gi20lrBlJyMjOxXRBFjjZGa1q6G2piBE&#10;FYoouZmUOgJBMUO4DEZWsRojRrjRZbKidGgimlNzMDwzFwWZOiQRujQCKfdEkp5opRPLIIM7mHOl&#10;pHealU6IJfMKtFq9WhliKbdbkfxrzTYpFc9GSzq4PDxwRcnlOmIZfSU9z+HMutJxJfk3mlb5IsAR&#10;igL7KRUfEkgVDkJscCBC+aVfwQbni8euwJEHLqMS78ZhqvDxO7fiy/v34quHL8f5+/dhH8G5gpbs&#10;YTYiz/F7+rCIKlzj7U3+jtZW8uc51lkZOVVJBc4ftNBsyARg77DLavxOgGW01m+EVVFwwvojLbQC&#10;Lx9fEICls4uPpbdbFFtmtpQrmmT8tNw58WR5vjJX1vfyPu2N+Jp5+LuqIn5GHS501uHHMcMxuWAk&#10;/JiDQ2mfJfOJvUwdGogMXzZafr4w+vkhyz8AVjbeWQG+sPB7sXB7lr/cydEfZlaWfxAMAUHQBwXC&#10;wIbOwO/XEh0Ce2I4ClJjUMscvGxUPXZN6sKlE7pwxbQe7JkyArvGtWH76GHYPLIRm7oasK61CusY&#10;AdawcVtW5sZcxp9ZTgtmOrIwN9eBxYUuLCvIx9K8HCy02zHbwu1mCxbwOJJaZLRhgdqMhWoLFqZb&#10;sTDNjkVp2VistmG5JhtrmdM3ZuZhi86F7Zlu7DQUYZexEJdZy7DXUoYruJTaZ6vCtdmVuN5ehZuc&#10;dbiZdYuzFrfn1uGevAY8kN+Mh9wteKhgGB7xtOPR4uF4snQ4ni3vxDMV3XimbBSeLhmBp4pH4AlX&#10;O57LH4GXPD14pWw0DjROwUftc/Buy0x8NmoxvhvYhl9m7MQvU7bjhwlb8P24jTjfux4XRq/Fv8Zv&#10;xb/6CPmINfBJYi5J4IEfRUWLzYpB89Q8TNhQjM4lVnQtdGDWzmboK+MwJMEH5b06TNlWip55blx5&#10;zVJ8eNcd2DdqHtYy9KfTIpvy1EjRR8JoUzNjGqG1JkObo2al8TNiYSnUI8ujhz5Pg6i0MMTINb0Z&#10;MYglxFEJAXB65AZl8XAnpaI+0QQLbblJkwI3LWc8rXC0KgpqgigAa6QTahDgi0ArHVpaUWBm5fR4&#10;BVoBWGafFFVWeq11aYiJDVdUWF4fHUeLHOk99ysAi12WiiSgUt5sTLCDBV5fhPNAjRHIwwMRLdPM&#10;EuDt00fgBEE9SmCP0jofunUzDtNGn7xnDz5/4FJceOZGfLJxMXarVbjfauAPZ8FreTYcKSmg6pZQ&#10;dUvwLZdnZeQUlfDrymJ8VpCHdwjwF4VUYOmFHhw3LQD/JkpMQAVSUVwpGSftvUJJLDWfa6xRLj2U&#10;DCxT8sjEAHIxhDQQX1a4vQAL3F3Nyqmm81WFkKlsf+6sx2+9ndhU041AdSuCqMBxxk6kRGRA4+sD&#10;XUAgMoMCYAgMhDkwiPAGwsayBnGd6mb1YwXytwwNpz2NRWVUEtpiU9Ct0mBCugkztDbM0loxR2vB&#10;YpMdy8x2LM80YzUVaYPeho26LGxMN2Mz99usc2BDhh3rCdlWXS62axzYo83FtZZi3JRdgf2E6VbW&#10;3c4a3J9Th4dyGvCUuxXPFLbh6YJWPOduw/OsZ/Nb8FJRB96s6MEblaPxGpevlo7Em2U9eL28G2/W&#10;jMY7VaPxLp97l8+9XToK77A+qu7DJzX9ONY8BUcbJ+ME6yRBO9kwBV83T8M3bTNxqmU6zrbNwvcd&#10;c/ED68eO+TjbPBPftczGhXZuGz4fF4bPxU/t8/Bn52L8xfq7ayH+GbFIKeZWYMRiYPQqoHcd0L+R&#10;21by95J9l/I1S/F9/Sz82DSXr1uOv0Ysxx9dS7h9CX7vWASfeGMKEphH4mnvoghFslOFjrl2TN1R&#10;gmEzbRi7qgD9a8oRbQikSkdi5PwCzNlWi/Z2tnQVnRhIb8G+/rXIy7UhvSAVscZQ6FypykyA2vwU&#10;mEt0sBQblTvCW4uMyiTbpgId4Y1EvDYWCRnRyiWCgWFDYcpKQV5BJvKzTMiMYJbQqhGbEYsAuaEa&#10;M2pkbBhStHJHeaqs0uOcSoCpuoMKLMCKtU6l1RaApbc5PikKiYRVoI2RoZIEUkrAjGD2FXil8ypa&#10;gCW4YqEvltxDNpavEZAjQrwKLABHcj06jI9pqUWBr1k+iep7KY7ccwk+u2MrDt6yEUeowifuuRTH&#10;H7wU3z5+NX65/1rcWpqH2/g3PpNvxosE+ECBEyeqCpRe6dMy5LFWAPYq8MGCHLxj0ePzwhz8q6NR&#10;mT9LeqLlvsAyK4d3aCVzM+G7QEst6quMxlJUWC6I4D4E/Rex0B2Ef3iD0jMtlx2erMjHNwRYzhX/&#10;PrwRv9Je/8gMLJPj/TGCjUV3C25rHYO49Cb4mkcjVt+MBNrCdL8hSGcuzCCsmYHBMAaFwBocyuwX&#10;SmDD4AoJhycsEkURrPAolDA/NjEXjmZuHBeRgL7IREyITsW0WA0WJGZiHVVwGx3WLksB9prduDqr&#10;GNeybrCW4AYurzcV41YbIbUSVmMJbtGX4F5LBR6wVuFBazUedzTiEXs9HrbX4lFHHR7PrsVTjgY8&#10;zXrW2YinsuvwlK0WT7Jk23O5w/BsTjNecLFym/BybjNe4bY3XK1419OJ9z1dSr1X1Il33cPxQdEI&#10;HCrtwcGSbqWOlo5m/BiLLyrG4avqiThVN4VRZBLO1E+lgxpgQzyAb+un4TQfn2mYhu+GzcI3yvoU&#10;uqxpOF83gB9YPzYN8DcawPlGvq5mIs7XTMb3ddy/eiob5zlseGcp9WPzDHxXNxXfVkzEuarJ+KNt&#10;Pp3UfPwu1TqPsWoefBKsGiRmpzAHqxFn0CE8LREZhfHoW5NPJfagvC8dMy+pR/PEfNhLmHtyozFm&#10;ZQkmL6hFdZYdVp9UbCiYiTH8EvIqbTC4CVZOIvLrbMjIp5WuNsFZZYPKlIBsj0WZyT+nwoYUUyJi&#10;06mC2RrEqEORZopEZ08+rrthEfqnNcJByDNNfC/5u5KjECI9wcypyWlxSNMnE2AVAaY9p03WDGZf&#10;ybypGsm/cq+keKpsNCKYb6WiCGys3LCbuVsZacUScAXSyFAqLrN5BJU1nEtlnRXNz5Rx0WEEVrKv&#10;ACtzQ0dQjeWWKzLhe1pIEJ69eg0+vXcHDt19KQ7e5gVYbPSxey/B8Yf24JuHr8JvT9+O12b041p+&#10;v4/mGvAsbeCreQ68X2THkcoCnKKdPlMrVxDJTJJFOETr/I7FQICd+Bftr1eBL06pIwBTbQnw+WHl&#10;tMLSE014WXInQqUnmvsKwDJYROaT/rOrSTm9dIbgflntVm6D+lNbDZ9rZEvfqHSI/S6TDXS34p9R&#10;LXi1qxc2QyMC9KPokEqR4BtA6+xHgIOhpfJm0hqbmB2zmAmzWXmhzIchESgNjkA54a0Ij0ZDaAym&#10;xKdjV4YTNxrc2EeLernGiW2JRqyO1WFxdAYWRqRhcXgqlkZpsCY2E5uSTLiManufoxovEa7X8lrw&#10;XE49G7wmvE4lfbuwA295hnO9DW+6O/E26y1Zd7XhrbxWfOAZgY9KRuHDwfqgeCQ+LOvGJ1W9OFTZ&#10;h4OlYwjlGBwu68Xx8j4cqaDKVvTi0/Ix+KyqT6nD1f3K8iC3HeVrZJ8j1eNwlHWc9VX9REI6GV9X&#10;j8epqvF0TOOU5Um+35fymFB/VTUBX1ZyvXqCst9pgnq6ahK+qZyIbwn+1/WTlPc4Lc9X9ONbPv9N&#10;eT/hns7fbwZ+bpmFCwT9PBuC840Ef9hM/NI2h43wbPxKcP/sWEigF9BCEyCVPZ0qnIZ4KlmsPgkp&#10;dhUq+wyYd1kNGmdY0DLPhoEt9UiyRMA3digMFSlYsWcMSiq0sKSo0Kutw+yCLkyd0Ax3vRbpdgb3&#10;eisqOl0oasmFvSILicZ4OEqtKKjJQVFDHrIKTYhIDkd2oQVB8b6o68rD24f3AXgZDz55CfLKjWjo&#10;LFMGgEQxk4aEETaqZTxhVmeqkEZ403RJihJL55V0YqUOnmIS5U1lJTPfxiXQnjN3CbjSq6yc6yW0&#10;F+1yWKg/QoN9EcYcF0p1DRWbHCSPhyhWWc7/Bgb4IMjPB8FDfRBCxQ2jEsk+vlx3p6figzt24wPa&#10;5oME+JNbt+DgzXJxv1zkvwNfPnIFvnnwSnz/6E348vItuN6aifuydXgmNwsvU4XfKLDyQMvB51XF&#10;yvW7ykX4ZYX4zJ2HAxYTTridtNB18F47LLNySE90DS2yF+DvCO95KYIrM3FIyaANOS/8C18j+8v9&#10;gv8Z2YKfqLgytPJUTSHOyRxabWwMOpuUOzvIlD1/EuA/5I4P3R042NOD2qwm+Gs62BDmQ+XrC62/&#10;ABxEBQ4mwMG00AQ4MAz2IAE4HEUEuCSQAIdEopIOqjEsGpOpuJeos/GAqRRPmMrxrLkSL9iq8bS5&#10;Ao8ZyvBYVgXup7relubCTSoHrlHbsSXBgL2xJhwp78U5HuBfeEbhCyrhcSri57JkZjziGYnPy8dy&#10;fQwOcvtBgir1WSnVkvb3w6IufMR9PuK2D5g535fHRaPwfkEnPuV7fOLpxqdFIwnzaO7Tg/fdI5Rt&#10;Hxd3c3/aZ9aH/NxP+PhQCVWY+33KdfmbvqgixOXj8a3ASFBPlY/DGQGQf+tpPv6mitupqmcI7Jnq&#10;Sfi2djLVmUpaO4XPeR+fIcRnuM85bvuW+/8okBLWHwitwCqg/tw6Bz800o5TnX8jrFK/t3vrDwL8&#10;uwCcTHhVNi0STBrEMw8nWlQw0fZq3ElonGrD7D11yOlUYfqOOhR1WBFIOxqoCUfLgAfjl7cQxHSU&#10;FeRiYmcrJs9sIawq5aIETzPt97w21IwsUQBWmRMJbj5M+ZlwlmehuMmDsKRQuCociEmPhLUwA/c/&#10;sxlnf3oIL718PazORIyd3oiOsfXKeV5fP18EU/lksrv45Bil9zgxNU7phJKKT45FTGIUYghsbEKY&#10;Am5cXBjCIwOVexvJjJICZ6C/DwIERi6D/YcgiMsgAhrC9TA+HyYqK+obHICUqEgkRdJuE/T48GAk&#10;sRFJolVMjwyHLiYC0cx6fZX5OHznbrx/4wZ8escuArwZn1KBD95CgO/YgW8e34fjt+7EZzdsx8/3&#10;3YBHCN2tjAAyzezLriy8UpCFN9w2fFLioiIU0Z55cLy0EIf4nR7IMuM4Af67rV4B+E+ZE0s6sZhd&#10;5cL+76XXurlcqe+avHWuuYxASx6+CDBfR5WVeyrJCK3zBPhsXTFb90pa53oqsBdgZbpbuTXLqGH4&#10;rasVh0d2osvZgqGpjYiOy4ZqyFAFYC3zrgCsowobaaOzArwKnBsSikKqb0lwFAGmAkdEo54A94cn&#10;YHuyBQ9YSvFMVjVeya7Hy7YavGipwjPGMrxoq8Ir1lq8Yq7F61ms3EbcSuu8NihVgednWs/vCMZB&#10;Zys+tDfjg5wWfJTXhvcczfissEupTwuG46OCDnxaOBwHqcAfE9YPuf5+QTtBphXm+uv2JrzJf897&#10;3P9D7vM+lftDeS3h/MTTo8D9CUH+mFb5Y1Hscm5jQ/CJNAhioQn0Ee57nAB/XkobXTSW4FKBaae/&#10;UaD11umKCYTWC6oCaw1B5eOztQSY6wL2WQGaAJ+jPf5OloT8PEG+IP9WLqUuNMxQ4P2+nhmb9vnn&#10;5jn8Leez8Z6ngPtn+2Iq8GIqsD0DidZ0xFOBY2hNM/K1yKrKRAwtbpIzElO3VmDksnx0r8hB9+Jy&#10;hGtiEZnOPFSQBldLHpJtfI2Vlnt6A/KoyM09hcirTUdFhwM9A02o7ymBo9KKJAIs94XV2OR+sulo&#10;7GlAcEIQnKUy6CMdoYl+WLCCX9xnt+HZ53bh2pv4h3//IlpHF8OfUEWKgiZEI0kVp4ygkssBbdkm&#10;pYfZSTXL54Fe6MmDpzQfZRVuVNOKNhCWpuZqtLY2onN4G3q6OzF6ZDv6eugWxvdi2oSxmD65H7MH&#10;JmLh7GmYNzAJE7qHo79zGKZyObmjBT31lehpqEQ/4ZnU0oCeUg/GunPQn+9Ea5YWV81my3zzJrx/&#10;g9wbaTs+umUzDt2+lQq8DScfvBzfPXMjXtk6H8+un41Tt+zBg4RsP93CozYDXsrLwkv5FrzMOlDk&#10;wKdl+bRrVF/+Gz7lZ7ydRRXKdyhXI/1JRVUysDIHtABMyyynn6ikZ1legAVorlOF5dzwT01yDliU&#10;lQCPaMbPVFm5BeoFGUvNnPy7PNfeiH91NeNfFwEe0YTfhg/Dx+2t6LDUYaiqElExRqh8hkBHC60L&#10;DCHAIdBRgY0BosDhsBHgHOZgt4zQI7xlAnBYFOpYPSEx2Jigx4NZZXiemfQlAvwsc+wTOg+es1Ti&#10;WSrw81lVeDmrDq+ZqnHA3ohbtAVYFJiER43lOGCuZ66fyoZsBA7YGvCKpRpv8D3eym7AeznD8L4A&#10;nd+OA8y2n7g78AkV9hDB/6iwE+/lt3LZjvdd7XiX0L/v6iDcfE5R4i58TMX9pGQ03i8k0CxR4o8I&#10;qwKuArA8TwWmYh+hzT5KeE9Q9U+W9eFkcT++JLwnK/sViM8wE38niqoAytxbTXtMhZb1/34sUJ/i&#10;UuoMgT5LWM9SgaW+J9BSAvOPhPcX5mFZ/tAwnduZnRtn8bcX+7wIf3UsIcwLxUITYFsG4sxqgpwG&#10;S4UJukIdErM0iMyUeanSsey6RrQvsmHKtnroiphZaV1jdGoEJUejsMmO/Xevwo6rpyM8eQhqOwvQ&#10;MMaBwgY96kYUonK4C9YymbQuEaXNJVRgEzOwA43djcgqMMNelMVsncV1PYqqzNh3wxLsvmQcnn1x&#10;Lc5eeBpzV4xBd28HZs0awMIlc7BsxXysWbsIa9ctwcZNK7Bpy3Ls2Lkauy/diD17t+PyK3fgqn27&#10;sG/fbtxww+XYsnklFiyYjoWLZmPu3KmYP3sKls2fgZuu3oPrLtuFq3ZtxZ7tG3HptvXYtGIhZo3r&#10;xuRRrRjobsdYZsjhzKPtZQUYzur0uNBgM6PBrEUNs3eLSY2HN87FgevW4r2bNuHj23fgk9tkqtlL&#10;cfL+y3HhuVtw4flbcNPkNjyxbApO7NuMm4tzsD9Tg0etBryQa8bL/A5eIcBvUoU/4HMHBV6q8adF&#10;zMA2C464BGBmYAIsp5FkbuiLAMuoLblI4ez/DwX+kfv/SJstOfgPucOhAEzLfIH7fs/9BGA5Nyzz&#10;bf2ro8nbUUaAfx/ZhB86huHt5mbU6yowNKmYsUODZAKc7h+AdAGYpQsIYQYOQ1ZQBKzB4XBSgQuo&#10;wEWhUSgVC81lLQEeyRy8Kk6LW3X5eILAPmmqwJPmMjxlKMWTrKe5/gy3P2epwQumSoJZj9syizA3&#10;KAHXaXJxe2I23nQ04Axz52vc52mq9vPWarxqr8erbBBes9XizZwmvJHT6FVcwnyQyvoJAf7QPZyQ&#10;duED6ZBiiQ3+b4DfZX1IQN91d1GZR+BDUWCx12WyFJAJMOswLftRAZhLUeAvmFW/LGO+JXRfCsDM&#10;vaKq31NNRT29qjtZgfUc7a9Xeb11UZW/qx9QnvuOcJ/naxUFpoX+uWkGLhDiH+pn4CcC+yOVWN5X&#10;IP61ZS4b5Ln4o30eSyz1fFFgLRKzaaGtGujdWTCUWJBk5w/G7XFGLaJMkehb50HfxiKM21CJ2nGl&#10;iNAmI1qfBl9VBJZd2sfc+j6OnnoSKVnMn1nRGDOrAnUj7bTJVmSXpkHDTC2dWAXVebAXO1Dc6FFu&#10;NlXZVknVdiDbY0Zpo1uZrK6ywYGOrly8/+ltWLOjDzUtRRg/ZRxmzJqAmbMnY2DGOEwbGIcpU8di&#10;4qQxGDe+G/3jRmDs2C5093Rg5Mg2dHa1oK29Cc3MjDW1FfCUFMKVnwun0wqHnZVthdNmhcWoh0mn&#10;Q6YmDWnJiUhJiEVclFxSGMbsS/tNpQmhXQxi7gvyC0TI0CCE+gYiwD8QQ7muj47Cg1sW4p3r1uHd&#10;6zbives34oOb1uHIXTtw9PadOPfEDfjiviuwgZn/+VUD+PKabbjRZcdNBPhhmxHP51qowFRh2uhX&#10;mYXfcTvwgSeHB1IulcOJt6xGWkercuH/n1RUueTQa6Hlpt0Vymius3K5oMArasySIZGixHJK6aeG&#10;auVU0m+KVW5UhlT+IAAT8h9aCLf0QhPiv9vrmbO9809LJj5DoJ+rqUVpRgmGxBciKjQZqUMFYH+k&#10;0TZrBGL/YBiowGZa6Cxm4ZyQMLgJsCc4EiUXAQ6NRCfVeEUCnUqqDfdQWZ9kBn7J2UAlrsOzBPZZ&#10;ZuHnqMDPEcpnCPfrznrcZSnB/JAk7E624tpUB66PMeN07US8nd3E3FyCxy3lbAjK8DL3fclehxez&#10;a/l+tOF8z/fyWwhxGz6mGr/raqOqMtuWjGKj2I3PCKGSc1kKxAT3Y0Ir8L6V34H3mXk/IsCiwh/S&#10;Mn/C9UMVY5mZRxPiMThG9T0iy9JeBeCTZf34ivCeqqR1LhuHb8snUIVpiVlnCfBZwnqWivztoAqf&#10;q6GNFiVmCcTSK61UwwAhZf5tnEGrPIu/2wBBpvJy248E/buaSQrAv7fO5+85m8u5VGDa6FbpxHJQ&#10;bR1aJHMpN2xOy6NaOjKUji2VVYcofQpyWnWYc0UTOpcVYvTiFiRY1IjhQRicEoNLb11AgD/Grffu&#10;QBBzZ0x6BGpH5MJOcJ3lGpS3WRGnjVDOA9sIagYbBq1TB0uRGQlaZliZsdBtQZxMfFdihYZZPDE1&#10;EotXdWMYQfZlPg3mQRARE4mwyBgEMZMGREQiMFRm/ohAQFAkfIPCMJRqMJQHky8PJqkhSoXBJzAC&#10;PtxnSFAMt8fCJ4AVGMd947lkBcVxPz7HpU9wIoaEqjA0jJk7TI2AMA38wjUYGq6GL5e+g499olnh&#10;mUhL0uHuTQvx+pVL8cLOBXhy8xy8fOkivH31Srxz2Qp8ddfl+OLuK7C50YVXN8zG19fvws0FObjZ&#10;kIGHBOAcC15kDn6e8L5EBX7Dbce7BFfs9Ltcf8Oqx0cOC8GtxV8E+A9RYdpemeDuu/pypUf5bGOp&#10;V30Jr8zkcZbrMrWsAjAV+GfJwgT+d0Iqd21QFFh6rQmwKPKvhFhGav0pU9dy+QvV/mtuf7C8Ao7k&#10;HPjEuRAVkojkoT5I8/VVAFazLgJs4Xds4XftoI12U42LWQKwdGTVEuJ2ZuIFMRpcqjLjrowCvGAT&#10;G92AFyy1eJ6K+hxz8QvZXNqq8Zi2iBDW4k5DIRaGJGN9bCZuMBVhR6gGX9VMwCH3SDyqK8Yj+hI8&#10;RAv+NF/zpLUKT9KSv0yVfo3v+04u7b8oLzPxB0oG7lSy9CcCpBRzrKjveyzJvMrjopF4izlaerTf&#10;Jczv8rFA/QEh/4jwfsjXH2ROPlQsIFOJS8YQ3nFeJSbAX3L9REEPTpeOZ56dzMw+CWfKCTTBPsv1&#10;i/lXsuy3LLHOotACtHRQnaudxvw7fVB1paYz/rC4/K1lNr6nOv9AkH9WFHk6fmmaRXjnM1IRYJUz&#10;E8k5mUgluOn5ZmhcFqTkEmJm46TsdMKqh9qlwsTNlRi9rgzmOj3zciaBzEBUWiRue3wLjp1+BDml&#10;6RgaE4pIbmsaU0RwbeiclI9VlxDE3kJEa8Kgz6XaG5MQrYuDudBEYHzgH+ZLG21BUFwoMvOMVON8&#10;QjYUA0vq8OBTazCs3YPQ8AQEhiVyexx8IxPhH52OwKh0hETqEBypR3B0JkJiDFwaEcRlYKwRgTEm&#10;BEWb4R+jh2+sDr7Rer7ODD9ul/WAaFmyuH9AjA7+UToMjTTCJ4p/F5dDI03wi8ri5xlZegyNkueM&#10;GBIl0/0Y4BNhQlqKCQ9sXoxX9y7Eszvn4+ntC/H4+ul4ZPU0vH3pShy5aSe+fmAfdrV68PKaWThy&#10;+QbcToBvMWmpwCY86zApo7KeZcP5otuK1wpsPIjsPJhsVAQ+ztbjfacFP0sHFksu6pdTSTKA41yd&#10;3DrFo1ygIAp8TtRYAKYCS6+0Mk8W91NmrqTlFlhlKaealGl3uP4TG4OLVy1JZ9dPBP175uaj9RW4&#10;zuWGLsGKITEORAXFQkWAU5mBU+lG0kSBmYEz/aQnOkzpjc4OCkU+rXQRqzg0AqWsakLczMZzbmw6&#10;rsvMx720xgLwywTtpSwCbK0lwITXQgj1tNXaErxGEG/W5mNhWAqWRqThOmMh1gYk4g1HM76q6Mdz&#10;Zu5LFX9AT5AJ7oPGUtyd4aY9r8JrzM9v2ZvwwaCN/phAfkpoD9H6flw0YnB9DN6j8h5gVv6E658S&#10;SFHed7j/+3z+QwJ9EVqpT2iZD1J5D1N1j5b34VhFH46zviCgJyupwrTQcvroq5JeRSnPSQdVLW0y&#10;4T1DlT5VKj3U3k6sMxXMwBUT/mOlRZXFRhNkAfhCLXMuIRbb/BOz788EVYAWWy2qfEFAZwnAvzXP&#10;we/N8+CTMgivhllM58mGlqV2GQm1jhCzHJl8TofKPiumbe9EgjOZ+djESkcss3DruErm2TwkGcOo&#10;vnEITghDFZWzc4oLO24Yj8PfX4dXP7sMmuxYpNGqq8wpiGe2tpbYCVEU/KimJlrJGLWOGToVSfpM&#10;DA2hsu+fR2V/Efc8sRXpZgNsrlIkptvhMzQcQ8LS+Vo9AbUQVMJPYINizQiOzWJDkEWApayE2QZ/&#10;bh8ap8cQ7u8bbeCSoBLWAMLoR6B9+Xpfgj8kSvYhvFFmBeIhBFhKwJXnfCIJrQI44Y7gepgeaamZ&#10;eHz7Ujy1dQBPE+CX9qzA01vm4JLeWry+eyk+u3E7zj9/K/ZPaMPr6+fjwIYF2M/v7g42igLwU04v&#10;wM9LRxahfd1lw5tShPcN6aG26/GeM4utsXcCvN8amX+lc6qxkgdJqTJzx5n6YkWBBeBvBeCGUsUi&#10;C6gyoOMC87BMdPdDG+GVdQVggkpgf2iRDiLmYkJ7obGGVq4Kp/keH1YXY4ctBykxRjZsWYgKjITK&#10;byhUvn5IYXwQFRaAdb7SEx0KU3Aos3AIcgmzmwAX0k4Xh4Sjis6pISga06M0uJYAP2AswaOZJXie&#10;0L5sq8cLhPhF1tOGCjxhLMcThPg5KvC+NCcW0vUsCU/HPq0LWyPT8YC6AMeomE9bqglvKW4ntPeb&#10;yglwGe7SFeFeqvLjpipF3d/Jo4UmsG85qcaEUzqhPqDCfkigP6K6HsijOstpI+m0osp+QEv9Dvd/&#10;zzMSHwq83P9jwi0lMH/K5WECerSsD4fl1JUAXEEFJsCfV45lDh6L09x2pno8YR2P01X9Sqb9rnIK&#10;viwai29EbRUrLAM35PSRV4G/I4yiyN8rYPL5qikKwD/UsQaXPwnMVGNR3p8aZilQ/zZsrqLAvzbO&#10;gU9qvhFqwpteZIW2OBs6gpVOSyuqrGKlEG5tURZMlTq0TKtFoj0NSTY97bWcO85AREY8wUyEpTAT&#10;ibTbEZoojJxRg7bxOYhN98GOm7pw8PsbUVCbBXVWBlIsKQQ1GiqDqGAy7WkSoVcTOCp4VAqGRKgw&#10;JCQFxnw93vjsCjzz7h5CGY0krRaT5IZhwyup3EnwJYR+8Qb4x5kIaSaVlhVLSKm4Q7ku5Udl9pV1&#10;Ln2o1kqFazEkXNRWAB2EMoKAhnGf8IvLiyXgsiKo4HyNT3A6fGjnhoam0XozF6rUeHjrAtyzrBdP&#10;bZvLmo8XL12CnT0VeHztVBy4ciW+f/5mvLh5Lg5dthnvLZuN67RpuNdqwCN2E57JIbwE+EXm4FcH&#10;AX7DReUlwK9y+aLDgHdps2UM858yKEM6pQjbD1TIM4RMGRJZ68E52mhlHLUU12Vwx3fSscUSNVaW&#10;VFzl6iPWeVppeazMm8X3/layc105vmKjcKzag1dLC7Bab0FiVCYC+D1FE9YkP18CPFQBWM3H2oAQ&#10;6KjABkJrJMAWAuwk2PlUYrcCcATKw6JQzUzcF5qIPWkO5XzvQ5nFeIoKKvn3GYL7Am30i6LCtlrc&#10;rXbhXsJ4icqCeZGpWBSpwe5UO65WO3BTvBWfE6JnuO8tGhdu1OXjlsxC3Mn992sKcBPtuaw/zvd+&#10;1dGknAd+hxlYVPcoc6z0TB9itv2YkMq5YLHVn5aMVgZ1iNKK+n4gqksF/kBUmNAerOxTAD4kKkzY&#10;j4gCV41TVPgE63OlxlKF+5iDpSd6Apf9BFbOEVNpqbinqcIXe6LPiQrTUp+unqj0ZH9d2q+cS5b8&#10;K6r7Q51ASuUVq6wALI+pyPUEnPD/IZ1Yw2SU1kz8QoX+vYkApxVaoCGg6R6rUpkEWFtohShzSq7e&#10;a63dWUh1aZHTlE9bTbAtfM6SgURzKuIMqVBlpUJt0SAsJRw13SXIb7ChsCEbhtw0mIvjcM9LO1E8&#10;zEXbnYpUC6GLlvwZS1CZN5l1hoamEuQUQiUAp1KVU+AzJBBjJtfhoWd2QZWRioq6Qjz95noc/fEe&#10;1HTV8fkEAkWQgplHQzTMrul8P8mrzKrRGQQ3g6qcieD4TITGahEWp0NEogExCQZEJxgRkWRGWJKB&#10;23RIUFFNk9mIqfkdpDOHp1mQmsR/e0Im0pMNyEjQIiM2Ddk6GxwGOyyqdNQWlKPFmo075ozF/hmd&#10;eGDNVDy4ZhpepPLu7avnti68esliHLxtO96/ZDU+vXonjmxdgxu0GtxnI8CE99k8C16g0grAr4hl&#10;JrQXAZZBHs8T4AN0JzLfs0wGL9cPy0UL3yuTtnvweVk+vqpyK9CK8npL5sCiQjdXcLu3h9rbU12J&#10;M4T/LBX3Oyq61Fkq+jeE9yu+l9y36VhVET6uLMSThblYojMhgY2hPxu52IAAJDP/qoYOQYpvgBdg&#10;ZmApPQE2CMDBBJj22kV7XUD1LWKVhkWigiCPCovD5uQs3EUL/ZAopaGMqluO56iYz7IE4udpre8h&#10;iALwriQT5kanYBGz81q6p6vUObiKseVrQvGSld9tWi6u1jhxudqG6zQ5uD49D/vSnYQ4Fw+bS/F6&#10;bosC73vMwgLtCQJ2nFb5MME8XE5lVew07XGRDJMco4zQEngl975HZVYg5mNR4E8J76eEXEZwHSWc&#10;R6m8x7j/56wvCPCp2gn4umacorpnayfSFotFnugd3EG7LJ1USueVdGhVU5XFMtdPwefM0194Riv5&#10;VjltRGAF3F8aZ7ORno2fCfJPso0A/0Ib/WvTTNpmqm+LnEqaycez8LsosAD8b4iLCXCpnVbaBjXz&#10;qDrHxKUUAc5lPi6wItXBgzuLAJuYkQ1pSDSlIC4zDREpcbCXqrFwcw+CkwIRp43F8AmVtM4pcDc4&#10;YXDpkWLWItVkQWhcEgIjoplhYxEWEY/IaBUiohMRye2RMSpEx/A9+QMmxMWgssqJWh64JkMGqmvS&#10;ccM9vbj+zkXQ8QBrbB6J0f19GDmmGyN7e9DVMxK9E8di4sxJmDRrKvqnjEdRUSGy1OkoMJphVqlQ&#10;ZspCiSkbRlUarJlG5OhNyOF6KS18ZZoe5ek6FCYlo1KdgaoUDYpiElCWqEJVcgpG2h0YXViAKn06&#10;JpaXYZzVgrWVBbhr4XjcvLAXt8wdgyfWz8H1A124oq8JT6ybiee2L8Cnu9bhqcUz8MWujbhFr8O9&#10;BPhhfrfPEOAX+Z0qAMudEvKsVGEuCfHLXH/BaaTdy/JOwUOAf+H3IGOepbf5a4J2ojSP4LmpoIP5&#10;VxSYcMuUsqKssjynnBumwnJ5uqGS2wlvYy3OEN7TtMwna2S2SjcPcDeVxo23S3Nxb44VC3QWxNHl&#10;+NN5xPr7E2BaaAKc7BeA1MAgaPyCBgEOhYHqaw4KVgDOI9yu4DBC7LXRFbTUw0NjsYKN5y1Uycdo&#10;e5+hDX6R+fd5Lp9jKUs+vkdbiPsMxbiEjes8NuaL6coWRqhxZXou9jEKnSgbizcdw3AzAd5NyLcm&#10;6LErwYSrM3KwV5NNqO14wCq9003cr1k5t/wx8+4XzM4nCKosZTyzDPY4SCX+jKp6mO95lIr5MbfL&#10;aKx38zuVTq2PCLEosyylBOLPqMAytPJ4lSgwrTRz8Rdcei10P04N2uhzdZPxdVm/AvC56qmKdf62&#10;kgDTLksv9fn6qd4hkszLYo3FOova/kxVFZAFYFFiL9QC8oACsQKwKPAwAjxMQJ/lBTid8GYU26At&#10;oYUusyODS3WBBepcgisg8yBS82BLJcwpTjOSLcyyRiowoUowJiNGy+xqisZDr2zAwTN30ConIS41&#10;Fg0d+WgaUYKolBhoaLczs43IsmZBl5qMvCzC4nKgzGlHaXY2Co0GFOp0KNYbUWQwwMV1c3ISRjSX&#10;YNrkBkzsaUA3lWZsXzGWrBmLEd3DsHX7Wlx3427s3rsWW3euwIYti7Bp2xJs2bUcG7Yuxco1czFj&#10;YBwmjBiOqSO6MKalGf1tw9BUVoKutjasXrUCa1etRIHNhvxMvXLZol2TAnNSHFqKCtDgsMOZmAC3&#10;Rg13hhrZ3O5IjoM1MRZ5KQmoz9SgOD4C2/vbcNPsUdg3pQ23zR+LG6aPwJ4xdbhv6Xg8tnoaPr9y&#10;K66QG2oT/rutZjyQbcKjDhPtcxazrxUv8buWc8GvuSx4nd/zq4RYAdhhxDtUYOlh/o2290fCKdf0&#10;Su+zXBJ4vCSXB1CBcmWR5F/pmVZOLTV5Ty0pKsx1AfwbPn9KrDehPUsrfrqhAl9x27HqIqqSGzIS&#10;7ADf7wVa+TsdWZiTYUY844Z/qBbR/n5I8h+CRH8fJPr5I4WgavyDlHPCmQIwl3JlkoP22kVrLQDn&#10;h3o7s8qDI9AcHI2FiZm4WVeIJ8Q+S8+z9EBTfRWAaYuf5fL29Hxm2wJcqc7GAgE4Jp1KnIbdKTZc&#10;GWvEp/ld+JSZ9RZNHnapzNhEd7QpXo/LmZM3Jhqxg+DfpM3HszZmbHMNHkv3KMMl5TztcartlwIg&#10;oZWRWweZh2X9MOsobfEhwqf0SlMZP5DTSYRWQJZ1UeGDBPUwFfgIYT1eNZb5t19pED6XU0kykEM6&#10;p2iZT/EzvuHnfcN8LNukE+ubsgnKhQpnKwixDO6ghZbOLhm08TPB/Y7bFbvc6M26vzDrivr+VE87&#10;TQX+tWkGfiewv9E6/9Y8G78SZLHR0kPto6HaZohtLnNAW+pEerkTaVxXF2UjlT+mmgeWmgdZeqEA&#10;bvPaaSpDqo3KnG2AxqlDFA/62lFO/AsvY9s1ExEcEwiVWoXU9Ej0T65GfpHcAb4co/pGoLy6DEbC&#10;7MjWI5cHsic3G+VuJxrKC9FVX4We5jp0MI+57dnK3QOnz+1G/7QadI2sQmtLI/onjMe0mdMwf8lM&#10;zF40HXMXz8SseQOYNmsSBmZNxtSZEzFpWh9rPCZOnojevl6Mn9CPEZ0daGtrRUtTMwryCtDa2oGF&#10;i5Zi0eIl8FClPfkuFBe64GEV5eegp6MNo5qbkW80IjtNDQNBVkeGQx0RAi0zeT5VOFsVi4xgP+TF&#10;heLS8R24d3E/bp8zCnfN78UN41vx5OoBPLNlNr7Ytx0PVZXjhhQVHsoy4RH+ux9ThlIy8xbalXPA&#10;YpvlzvmvU31FjWWY5QtOE94h5JJvf5M7LhBO5VxvXSm+IMDHShzMYC7CWKrMqOHNwV6AvUVwG0rw&#10;NXPy17XF+LqOEEsDQGstr/myvoQHrweflBXggCcXr7iz8TQbkdvtZsxKMyIuPB3+wWpE0j4n+vkg&#10;3ncI4pmFk6nIar9ABWIZmaVn9jUS4Gw+zuHjXFpqFxXYQwUupwI3MAfPoJreoHPjMXMFnrHKgIwK&#10;pZ4xVykK/CQz8Y3JDtxrKsbV2hwF4KWxGZjP120mmPuYgd/MasSJ4jG4IdWBHSoT1jH6rGJc2ppq&#10;w1Z1FrbJfrTUTxHgN+1NeNnWoGTfU9JbzNd9IT3JzL0CrwzH/IyNgajwZ9z+ed0kZSlW+aICv0er&#10;LQM7PlYGdhB2Ku9R1hHpyBKAqyZQiccxxkzEVwRVFFZ6mU8rp48mKwDLNjm9dLZyMs5RaUWJpTfa&#10;e554IsGlpa7gc4RY7PSPDQNUX68ai42WrCv1K1VZbLP0Pv86TLLwHOWcsY+GljmD0GaW50JPS6Yr&#10;yaGlzoaGB1QGS+20IJmwJpn1iNdrEZmmQqgqmvkyBsGx4QjmwevDH7hrQhXuenITs6a/ckdCqSxn&#10;MnZfNRmeUjMqKorQPKxSGf6YlpYIgzYFNoMOuSYqn82Mcuau+rIi1Ja4Uep2wKjNhFqjwsJ13bj1&#10;geXoHVuJRtrC4qJ8dA5rRldrEzpYw9u43s5la4NSXXw8nNs72/j8sGFob2rCyNZhGEnl7Wiowwhu&#10;6+vuxtTx4zFuzBj09XRjdFcnRhHurtZmdHa0oJWNSHNNJYZVV6I8xwFrSpIy/jk5OBBJwQFQhQVC&#10;lxAFTUQQUmWGjqE+aCOQCxqLcc3ACDy1fhbum92L59fNwWMbZ+DgFZvwdl837slMx5M2i3KblScI&#10;52tyyqgohxA78HqBnZVNkG1KHhaAX+Q+B5iFzxI8mTv6e+VUUakyu+QX5QU8GB08gPIUGL/hPgLv&#10;OUIr54KlY0q5IwNh/7JWZqD04Csq9ddU3W9oyeU1J2tL8VmlB+8WE15+tpyPfpp1u92Cmal6xBLg&#10;wOBURPv6I8lvCBL4O8f7DUVygB8B9h+8MklUOIgqHAwr151BoXAS4DwCXCg5mGosAzrGRaUoVvhh&#10;c7kC8WOZpUqv8+PGckWBZZTW1XFm3Gvw4CoBmPsvidYQYA2WEdJrUpx4MbMKX5f34zoBOMmI1Ul6&#10;7pOuWO2VqkysVxmwh2otp5jecrUqnVnv5bbhK6qi5E25FPAwM/FhWmgB+FM5F0zb/AGV/QvmVumk&#10;+oxwCrxyikkZoUWID1YT7MpeHKpiA1A9jvv14xjV97goMNX2pHIRg9cinyK0X4saS08ztwmsigqX&#10;Mw/Xek8ZnWMWlo4ryb7K+V3Ju6wL0pk1eFGDnD76RYZOKuDOZoSaRxWeqyyVrEyQ5TU+mcy2Woce&#10;2iwd0nRqJKQlIYb2MEYVhxhaxej4aERFhyMyMgKREZGsKERGhSMqMgrRURGIZ8WFRcKYmQBNKvcN&#10;iUAit4UH+qKpzYb3j12DbAcBSEyEJZ1LmVkjMQYZSTHITE6APikBRi4NKYkwJUslwcw8rU9KpAIE&#10;YtaCGnz7012YNtWFYU1WlHo0SI0JgIl5NislBVbacYcmlaWGI12NnIx02NNSYVMnwZaqQrY6RXns&#10;TE+DMyMNdi7t6Rpks0zJKmTExyI9jkoaGwt1VBRS+O9MjiCsoaFI4zIjKpKghiE1LBjJIUGEOAhJ&#10;QYFICPJDakgg1KEhSOH2lMAAJDMjttOdPLh6Bp5aPhlPL5+G59bPxidXbMBnMyfgSTaCz9mz8DTB&#10;fJoZWOB9TyZXF4gJswD8OgGWHmgFYDYK7xJgOecrF/FL55XY56+omnLF0uHiHB5E+bTGosC0zEov&#10;tNhnWmfm3W9qecDXEFTa5JPSUSXXGsvpJ8L9FdX3BBuCD5l9X2MDIuehnyG8T/Hzb2MjIwocE55G&#10;BU5GNGFV+fkhUQCmlU6mpb4IsFQG4dUT3izaZ0dgGCEOQ44M7CDAHh4PZbTSI8ITsI1Keb+pDA8b&#10;SvCQ1oMH04vwGAGWc8FP01Zfr7LjQUsZrtYNKjDhnEeA50ak4LJUO14wVNOi9lOBncoVS6tTjJgf&#10;nor53E+UemWcDntSs3EHlf71fAJsb8RHruHKFUJfFfcqVvco4RQFlosijlB9PybEB3LacZDWWepT&#10;bjtY5u24kvqAWfnjcqo0bfMRubi/ijaaSn2YmVouRzzJ95bTSQKtwCnjneVKJVkqEA8q7tclkolp&#10;nQmvqPD52qn8Paf+2zJLDj7P/X+kjZbzvsq5X8nDhNXbueUtRZUJtJTYbp88hwV2iwE2qmsWD36z&#10;VgNLZobyOFuvg43rlvQUmKi8FiqimcDI7VKMqYSNkJjTEpClToWB+TAzIRYGQmFIiuABH4jqSgMe&#10;fm49MrXRBCIM2uhI2k/CEhdFYCKgjY2CLiYSOmU9ApksfUwUjHHhMBAoDRsCozYUV+6dgan9xTyg&#10;fDBnQRXa28xIDPKFlqqYERXCkiuEQgga1yO5HhEKTTgzWngYH0cgnQ1OmhQbIpkONimUEIax5Aoj&#10;vk7FbcncNyk8nBWmrCeHhSKF5d0uFYpEwprAigsNRixfHxdKkKnKcVTlCIIdFhCgXOC/Zngt3tw8&#10;B88tGI9XlgzgyOUbcXhWP17MNnp7l5lzn2MdKHbhk1I3PpBxzwUOqkY23qCtFoBfkXxMgN/n4+/r&#10;5c4N9Ur+PV1XDLlR+FE6lUNFuUoH1CmqqqjttwT9WwViOTVElSWsX1ZTrQnvSTntVM3HBPprAn+S&#10;7yP3DX6vtACvDgL8LOF9Ms+Omy2mQYDV8AtMJMDMwEN9qcBDqcBDoCLAqQRYOrK8AFOFuTTTQtsD&#10;wlhUYUKcT3CV3mgqcFtYHDaosvBgVgUepQo/nFnivZxQLjGkhX7CVIGbaKEfzirHZWob5kckexU4&#10;RoM5BHhHshWPZ5bTCvcSUA82xRmwNFGH2eEpmB2VjumEeBGV+jJtLm5lDn7GXovXc5pxmDZZLtc7&#10;WdiDL0polZl1DxNKuZpJLkw45OnGe65OZYy0WGi5MkmGWoqVPkKb/GHhSK7zObmEkVn4BLedoPIe&#10;oSU/5O7m+9FCy/W/hFYUWHqcT1NtRXHFOkv2vajCckpJ4BXQpTNLxj6L6v5QM4AvC3uZoccr53x/&#10;bia8MiJLzgMPdmR57bQ3G1+EWcpHUT8VLS0Vz5hEIKlaRqqhJVWUUAV9AtWQKmVIiGEOjIYhLpJw&#10;RULPHGggcLr4cGj4nJowpkUT0pgIZESHQE11MqZEUjEzeND78nEwUgmVOlKmZKX1lPWIYKpcEEHl&#10;ktvTowiegBgZxMdhVEQCFeaPtNihmD6xGhPHl2LyrAJcfu0spMbxfQhSKt8jheCmRBI4WbKSlcdc&#10;hgtwhIz7SCVyH7mvr0wNKxWlLAMQQwWNJohRVNaIoACEKeVPIP0QzAoKZPn7soYikOXP8uWB7Cfl&#10;66PUEGZEH26X6DCJCvv2+pl4ddFEvD19LE7vWYtPOofh9TwnXs61KoM3Xs7NwscE+BCzvywPEOC3&#10;Cc/buczBAi8Bf81pxodU5fO0vDL++Tva4VNUU5nbWabjOViYRwUuZL6VmTxKlWwsWfhbZlwBWaz2&#10;l4RXAP5S1qnAUl9zv5NU8s8E4JJ8vMIcLuOxXyDAT7GBuclqxtx0AxstDQGORZSvH/OvF+AEOR8c&#10;IL3SzMG+AdAESGdWsPfqJP8Q2PxDYSfQMrTSRfX1MAOXctkoFzWkWnC/tRIP60uUzPs4rbR0asll&#10;ho8Q6KvjLXjAUIwtiZlUVhUWE2AZhjknWo2NiQbcn+7GMcJ1n64QqwnsHKrzLMI7jeBOjknHzEju&#10;R2t9Y4YLj1oq8Dyz9lGC+D1t6hkC9XnhGKUj6zht9Kf5HQR4DI5SbT8hvFLSIy1DKz9kBpax05/X&#10;TcRhQitDMD9jBpbLCQ8zQ39Ouy3592Na78/EmpePU64uukC4ztdM42dNVMD9ZhBYsc5fFffh6+J+&#10;BWIFbi4v8O/6oX46sy+hL+1nRuZ7SMdWs/cU0g+1zMMEWXqjxUZf7J2+wM8QVZZ9fFIJjYCnoRJm&#10;xESzmO0IjqhfBm1yGpeiXGqqXEp0KNSEUxNNhaX6JYUEsPwRx2U8s2AKgVATOBUBSuVrVDJdDZUp&#10;mSqYwvXESGapqCCo+JmK8nGZqGxn8TWJVMIEqqKUXH8bJzNX0rqGBfpAnRqB9o5iZNmTkaqL9U71&#10;yuylKB8/WyqU0IXQ2gbSvgcEDFXKn+UnSwLoT+XwY4YT+Hx9h2Aoy5f51XfIf2oIayi3Xawhg3DK&#10;vspjlo/s91/P+cnztJYC8BACPFufgU8WTsKxlTPxfnMVPupuxKGSIrxf6MJrOVa8mGvB21RbuWzw&#10;KNVU7px/wO3EOy473iFAr7sstNBmvM548wkBlmlzfm2rJsCEj/ufYP79rITqXZhLgItwigCfIZgC&#10;sNzMTGy0AHyK205WEXiWF2BvyYyUX7A+qyxk/s3DywIwc/eL/JueyrPiWgutqTaTLkbD7y8CMQQ4&#10;gd9dIite1JhOQyWnk5SOrEACHIiMgEAYBGCqbzZhtktHllydRICLqcbVQRGYm5CB283e88BP6pmF&#10;jWV42lJF+1ylZOEr4s24X1eETUmZWBBBgAnvIlrjOTFpWEVA79Lk4x1bA15w1mFtvBYDUWoMRGow&#10;OUqDCVFpmB6ZiuVxGbgyzcmsLTm7BB+6Oqh00xWlE4jFgp+q7MMxgbKoS7m66FO5Qsk90tsbLed+&#10;qbgy4ONEzTg2dBOUCxgOeUYpp6DkgobjlVTdusl8LS21XBtcxixcPFZR1vMEV1FZGbwh1wXzM2Vd&#10;OZVEsE+XePOwWOnzBFQAFrssHVgCsPRMy6COXxpm43tFqScrVlmBmLlXRmJJI/HvDJwYG45EuYUI&#10;lTOJFjeeYMYR4Dgu4wmeXJ0jj2OYA6O5lNwbTdDSU+JRxYOurjgXlWy5W2jnukrzUGzWUO2CEMQf&#10;OZiKFkg1C6LdlYvq/fmj+7P19g8UqKhePOh9WX7+hIClgDVYQwnaULb6Q7j0Yct/sWPMx8eXNUQB&#10;R/bzkecJp9SQABaXQ3mgDaFSSMn6UH9/wiYVwPfy52v+u/y87z9UPofvI+vKZ/K9uT6ES/kbhnB9&#10;KDOuPPYRtZUSaJW/gwDL3yJ/B//G1YweB4fX48O2GpwoK1BuJCZT5RyicsodAd+iRf6U4HxeySxL&#10;5RSIPy4dVGHpmWYWfT1fbsNiwyHaWxnIIbNLnpP8K/aZwB8kwB8RYLlV6GmxzoRYAbhBFJiWmiAL&#10;wF8Q0v8H4NoSfE5Vlr/nAH+/V+UO/fnZeD43G0/QGewzZWJRph6ZkWkIIJQx/HcLuPH8LmP5XSTw&#10;+1T5DwIsp5T4OwvAcn1w9mAGVhRYAZgVFI6ywHBMjpaOLKeivNID/YiumLa4DM9aa/EIrfQVCVm4&#10;V1uEdYRwAWFcHJuBJbE6zCXAi6iut2bkK6eHXnUNw6YEPSZSpSdGpGICFbqP+0+i7V4Yn4FdKVbc&#10;rvWesnovp5W2Vs6/Sq8wsypVVoY7nhRQ89qVywGPlfXhg4IRysgs6ZwStf2oaIQyAOTLau94Z8nL&#10;AvBxAiyZV8ZBf8n3+5LWWezzFx46rbJxhMtrmeX6XcU6E1YZSqnAXMZ1Kq8X3mn/7syS00c/1PMx&#10;AZbx1KLI31cPUMW9uVhAlRIF/pFLaSREgaV8gsLCERgaikB+4UH84v2CQzAkJITLUBYfB4UggOv+&#10;8hwzzVD+IH78sQqcFiyb2oeVk3uxesxIXDllEm6cNRUrRrYoCi0HssA0hOo5RKwlD4AhBGYIDwIf&#10;giUl60NpUQU87zYCNfj8EB4kQ3mADJX3oAIIfEMVCPlefD8B3F/Zj6+7+J6D7+fL9/NVQBa1ZWPB&#10;53wJpx/f31d5X/lbuK9S8v5eML0lfyvfS2BWlgKz7OMtaVTkvYZyu8wSMkRpbARm7sfGSRR4lVmL&#10;43KDsvI8BZZzdRVKPhXlk5uLHSI0n1d4CFg5gSpVbvV5iKoqlxIeoOIK4AcI70duB46yYZRbqMhs&#10;lN/JqR9Cf6TYzazmYj7LwVFaaFFgeX8ZzOFV4HIF4K+Ze0WBvR1YgwDX/gfggxUFCsAvu3PwIu29&#10;APwo7f/VJh2WZsodCdIQxEY3lk4jnr9BHL/TGH6f8fwO5XywSmw0FVhDBRYV1hNgGwF2BHkvbsgj&#10;uIUsmWrHw+1jI1XYo8vFXZmFijqKAj+aWYqnLLV4iBn48kQb7teXYm2cDvMJ7OI4LVVYh3miwpEp&#10;uFbtxHNmuXqpHpuZgftDk9BLaPujkjGGObk/PBmz4tKp4GZcl5KDp7nfAWcL4ZEeYFFFKiAB/ZK2&#10;+SRhPVrQiW9lWGPlhMFx0cy6zMBHCfdHVOcjBPZLqu3JahZfd4zPHSsixJ5epddZuTi/QlSdDQMz&#10;ruRcpSNr0DqfotrKlUqnpfEgxPL8KdroiwosmVk6s2RSu7Ny6okl6wLt91XTFAUWmEW5pZNLIBYl&#10;lhKIlU4s37AYDGX5MqN4KxpDQ6Lgz3W/0Fj4hkRzycdhrAjZxv2ZecqKHNg+fzL2zJyMvePH4Y6B&#10;ATy1dDEuHTsS6XHhXoCpwkNpZwUqUUFfqq4v7azA5ccWXAFK4OLji+VVTFpd7i/P+8l2HjTKfgRT&#10;lFvsqoDkTwDleYFZ2Ud5Dz4XQFVkKUtF4QnxYHmttMDMxwRWVHwIFWboUC+cCsBcKtAK6Mrj/wAu&#10;Kuwn8HLpy9coVvyiGvN9BeCVZh1OEpSjFfk43VSO7+orqZCEqroEpwmVgPy1si7DGMsIMNW5nCpM&#10;VX4v344DedlU1xyC6qJSFEBmlvxdbtpNKE/KnNHFBbR4+fhA9ql0K+d3zwjAgxlY7gcsN/aW+bWk&#10;E0vuzi/QSvY9VVOm9Ex7AaYj8OThRSr/Cy4Hns2x4RFnFq4wZGKVXo/C2FQEseGMFmj5b47nvy+G&#10;yzj+Fon8fVIItwCcJhaacUZ6ouXSwmw2+tlBwciVjixR4JBIpTdaeqL36l24z1iKhzOovlTIp8xV&#10;ysis+/TF2BWlw73GEmxI1CuKuyRWAE5XhlTOo9LuVdnwJJVbxk3LxHgyxnoMAZaGYTQh7qXtnhaT&#10;ik3JZuxLcSozUb5PBf6awJ6jsp2XS/uomjLkUbYdL+hSriISFT1BGyy9yx/mDqctHqPk3aPFo3GS&#10;NlkmqPtKrj4q7cMJD5/LH4kvmVlFVeViBAFSBnGIup4luMqwycHt0qElp5NkX8nBp6Q3mkos54S/&#10;p4UWxT7P507xudPSABB0gVbGQIsqn+HfJrZbSlFgwivgyrqiwAKpf3g8/MLiCK8AS0CDBdpYZZs/&#10;y4/w+oVFEGABm4ALwB4ndi8ewJULZuDySRNwx4zpeG71clw2rgeaBFFgHtj+QdyXB3uQWGaBVkpA&#10;E6gEUAGP64piynaBzI9g0mbzeSkFYCXHCrz/Xf/ZdvG1yuuV7fKe0lhIPuXj/yoB7v88VhRULPJ/&#10;lFlxANJgKAotai/wem2y2GXJvAK/gOzPpS/tvwIwP3soAV5r0uPLunIFrm/k3KwMvpDzrwTnlIBL&#10;xZT6praCAJfiuABc5lYs8QcuJ94jTAcJ8xdU19NUUJlKVqbSEUBPEshPS/LxYVEePmCEOUII5dyu&#10;vP/FDKxALOeA2ThIY3GytkiBV+o0VV9mwPy8mtm7XAB2EWA7nmf+fTbXhoccVlzOCLDeYEBVbDKC&#10;hgYgit/FxXPA0Wy44vi9CMBioVPZEKsDA6AjsHqWd6K7YCpxoHI+WAD2sIplSGV4nDJD5YNU28f1&#10;FXhYX4YnTJXKZYUPmMtwWZwRdxk9BDgTS6PTsCQmg/CmYSEt8gICvClahwcyPXjUVIrthHQcLfRY&#10;qu5Ygjs6MklZToxMVs4P70nM4ueU48P8Dhz1dBO80ThDCM4Rsu9krLIM3igSEHvxBfPrCarqMdYn&#10;rk7GlpF0LuOYk0cz3/bhK75GThNJR9Vp2twvZPx0TqeiqEreJYCKPS4Zr+Rs2SYAy1LUWMD8tmKS&#10;cipJStT0XOVk5QokpWoGFEBlf7kySVRYOrOkvhOVrpZtcnG/F97/A7B/cAwCQ2Jpo+MQwKWfACwK&#10;TFUOYPmHEXBR3vBI+EcSZD7vy5a2trwQu5bNxtXL5uOqGdNwx6yZeGrFUuwZNxqpigLzYOaP6EuA&#10;JfP6EzR/KvH/BXhQDRXF9S4lIwdQuRV4eaAo2/8Nrewz2Bkl+w4uvdv4nECpvI8svXD+L7AXS/b3&#10;l3VC583OXuUfynVf+TsHP8ur7P8pye3ezM5Mz8cBLH82FkPoNHxYMlOlAPxVfQWOVrkVNTzfWKmM&#10;UT5TW6YALNn0NNcFpi/5WCz0YebaDwqcrBy8T0U8RIBPEs4zVR782VbHqlUGcXzODCz2+QOBnQAf&#10;pvUWMEWBlRysKLB3YMepqjKlF/pk3UWAvZ8p6n+CAIsCv+XJxfPMv88yez9L5X/QacVlmRnYYNCj&#10;ITEVwfwdI9lgJUhPNH+vqKE+iOP6/wU48L+mmg0hwEGwcpucC86nhfaIjaa9bqEobFRb8UBWJZ6k&#10;6j5skI6sCjxFoOX00r7UbNxjKcW6eC2WiIUmwAsI8ryoVMyJUmN5mFq54ugubQG2qEwYRws9NlSF&#10;PgVk73J8VArmRWuwQ5WFmzPoVEpGKpf8fUUQvxVrS4C+p23+hln4a4J4msr7paePlroPR909OFLY&#10;jYPuEWw8uY3ZV5RX7PFXfJ2orVyMIEMhj7tGeS8VlFFWhFNUVUrWxfIKoGJzBWhR4YswiwoL3BcB&#10;F2C/J5zyOoFZ4LwIqmwX23xx/b+fv2inffwJrlQAlVbKq7jeZQCVWVkS4ACqb0AElVksdUAImngg&#10;7F27FDdv2YA7163FA8uW4/EVK3BJ/xio40WBCXBQAAHmgU5IAghFIEvA8YIgSisQ+RGCgP8LLevi&#10;utcWe1Xw4usUa63s520E5HSOAuS/i+/Jz5KS9wnkwSTv7y15LD3VUlwP4n5K8fP5OCBosOT5i+/B&#10;9f8U/y10FFL+BDaQoAcoLoPKzfJTAM7EqaYqHKsqHAS4gipcOQhwsZJZFRXmd6jkUYJ+jFb5QwL8&#10;vkDstuNwCfMz4TzH/WVSu7/ba5WBGscJndjr/wX4G4GX76V0YikW+iLAtOz1/Exuk/PFovpeCy0A&#10;F+JNvo+c/306z4qnaaEfcFiwV/f/0fXWYXJd17avqLmquxibmZkZ1GJmsMAyo8zsmJntGGJmiim2&#10;YycOOY6ZZMliJksyhM4597137r3vG2+Muatk55z7/ljfrtq1i7rrt8aYa801F+NIqvDsWJ6V0RXA&#10;stAavPKMHcuY2LHQubLQqbTQ6QSY8BrAqRk/AVhxsAvdBFkDWZMzPLgsVmGLGn5TM4o3K0fwFhX4&#10;t9XDhJq/p2AFXqACXxUowkUE9mLGwOd58rGWUJ7B++dlxfFoQQsez28k5CU4QerrIrwuguxmPEwr&#10;vdqfh1PcubgqVIH7c1XhZB7/DpqDXY2/Eaq/a/51EuHpX4kfaIn/KctKBRScOwjlflrj/YR7b+8x&#10;lvV1WBaWkCbncTXopGQLFVr/huALYAFr4Ep5+R5SWN23I8/ZCDSvT84HK/61ueBEZpbOJxVZUFpL&#10;AJq0zWpaIyzV1W0BLKjHpBLeNIKa5go6ENPm/NeWZgB7kZ5Dq03FTk1zYf7MaXjg1mvwywfuwqs3&#10;34LXL78K7994M+5avQL5wRyz0GMEcDqB0g9fo89sUjTd9/m9CAT88Pt98Hq9PPoRDocRiUQQj+ci&#10;NzcPsVgMsXgEkVgY4UgIoXAQ0WjUzus6XR8O83wwiGAwwNfzwefzsHnh8XiQleUioOnIyPjXls5z&#10;6fzRpWuEPIMQZ6Tyukwe0xMgC1SB7NxOqq81dRa05pqi0nRVGr9fegY7kcxUjM1KR8rYBMBUXSnw&#10;d4qBpw/hr7z/LeNgjUZrF4bDhMjUUAAPdzDmoi1ua8BX7Y3Y2NWInQT4AOH8ngr6P2eP4n9Rgf82&#10;bRC7aHs3dLfgK0K8jtZXAB/gayQB/jEGVmfRT4uugaseB14ld0ymbU8AvJVqrjTO37XV4p2WGvy2&#10;qQqvJAC+kQAviefDRcucQxcjCx1ip+lLACyYtTJJAMtCS4FLqMgVBLia8ArgRtrplvQsmwvu5HEo&#10;PRsXxirxZGE73qT6vlray+OAZWG9RHBv9RTjidIOXMWY9yKCewlBPpfgnkk1Pt1biDOptj+P1+Gx&#10;vGZc5S9hvJtPeOOMg6M4hjCvyIljpS8PJ2THcVW8FvfE6vF5+xwCQuvadQwO9awkWGsIy7H4tpex&#10;b8sC/CBFHHTUbx+v2dm+BHu6l2E/LfdhAn6IynyYUB8heIc0VaQRZUIptRW8sr6C1pqUlY9JeZPK&#10;/APva82v8p5VbucIOwRdl0yrVFOsbPcJtmJifRY9V68jWAXqT5VXC/rVNNc8Jj0riHTCa423DeZs&#10;3s4JWUvLDvBIi02I07JDFhunZmbj2JXL8Pj9t+GlR+7BY5deQoCvxqd33oW7jl2BXAI8lgo8gaBM&#10;kCrJjiaaIJDChUIBQhc0cL1en93Oy8tLtHxCnI+iwgIUlxTYfkfFJUUoKS4iwDE+N0RwBbADcTDI&#10;1/BlQ6Vns3NccLtdhDeTsGbwvQhqAtoMFajjUYqsls4fngA2UPlDTOU5gavPqXOpCaCz3JlwZWdZ&#10;y87JQmZmCl870TInWJuQmUaAM5BGgK+vqSDAQ4xPOxyAZ9BCE55vRxMKzLhUNlqxqGLUvVTqbQR2&#10;PS3sBqrq5p4m7KSFPki1/W60B/85eyIBnoy/Es49w102+ryusxlfdjZiO685KAtNgBUja0mhID5M&#10;mKXy3/D1DxLgw4zDlQN9iAArmUMWehsB/qirwQD+rQBursJLDTUEuAg3V5RhTV4h4R0Hj9RXFprQ&#10;akpJA1m6rbnguKaT6GxMgVMIMC10FTvEWgLdQICb+Dfv0mAWO0jNB6+NlOOp0i68UtiJ1yr68RbV&#10;93d1owbwzZ5SPFzSjitpgS8lxJdLgf35OJM2+nRvEQGO4WZfGZ4p7sKVvmKcyNjYAKZ1Xp5NgGm1&#10;V3hzLTa+IFCGOxgHf9w6k+DQwhqMKwncSoJwMr7n/SO0y38lUN8NEC4pau9qArwYOztouwnxIS26&#10;5/WHeK3qXDnw0/YmLK9ZZaqsINS0kcFIsP+WiHF1jQ1qKTd6WANXJxBWJ9aVCienk5LP/+fU02G1&#10;sRKWWa8hYKW6OmoeWEc9bqmXAtiA/S9N1lmwpueEkZZDgD2EN4cK7Ak6A13sUVetWo7nHv05nr77&#10;Rjx47jl44bwL8ZdbbsbdJ6xCjDHw2DFUpjQCJGg1mJQYWFLMKYgzMtMJQiZbBlxuQsEfv53jMSsr&#10;y+xuBX9Ek6aMoH+wBwODfRgZGab6Ru05Uu9QKEhl1u4LPnh8LgKWbs2dnWkwWw43m9eXw04iB0Eq&#10;tFokHGBHEEI0FkEsVy1sLa+AnQdbYXGBHbOp4toRIhDywxfwwssWCDobgrtz+DndaQZvJkFOySDA&#10;/PzptJw311UaLNtpi7UO1wA+GgP3MAZlTGpHwsWjLPT2vjYqcKMBvKm7EbsItNb8fsfHtZDhf8+d&#10;bAq8l/GydjaUAh8FOKHASYBt+eBkJ9YWwN9M7uXn+QnAfF8p8HbG18rB/l1rHX7TUou3m6vxSwJ8&#10;d0kxbq2owJlFJbTKjIEJrRQ4QAflkSLTRQUYpmgayQE4BUWEVwArBq5mpykFFsCNBLid4Lbx2MnH&#10;TgwW4SnC+kpRl+Usa/Dq7dphqwV9U04JHihsxuU5ufgZ4+ArQqU4L0AL7c/FGYR6bVYurs4uwi+r&#10;B3FVTiFO5HWr3HGsoo0+hhZ6OS30MWxrqMRnUrFv8Jfh3frJ/BuuMWg1D6xic/+YfJKBfLBzKb6l&#10;sn4/5KinYtVdHUuwuWUednYtwe7upfgmAbGeq0EljRYn1VHqKyVOwqZz6giSjyftddJiqwlwWWZB&#10;nMyTTiqxIE6W10mqsI56Lb2HVDepyMlzYyzOFbQEVtCmZlNhTW2dJuvsxL85vC94PRifSYCpwM8/&#10;dDeeoY1+8rzz8Mr5F+EvN96Ie45fhYjfRQtNxeU/0bGeP6qvYlndzs5xFkTkExRZ5FhuFLn5cQMy&#10;GAiYBQ4RzEgsgFDEjyAV27HLOqrRTput5uNRqrCgjIdRQ3iqaspQWlGEhuYaVNWWorO7CV380XfQ&#10;co7yR9vFH/4If8StPNY31qCxudZ2MGxtb+bzq9HU0oD8wny4PTlHlTfHm02g3bZHk9NRZPB2Gjuc&#10;VMv+klqPl+oT4NtpQ7+dPkyAZaGH8bckwJrCITgHJ3Y5EPOzHOBx7/CPACuulQLv4v0kwP/PrIn4&#10;f+dPxd8FMM993d1qAH/RXo9tqsrxE4AF77dTZdMJ7ijfgwp+aAofJ7yy0A7AiYGzkV582Mb4l7Hv&#10;Oy31BLgGL9bX4A46nVvLK3A+AY7z/5VNV6FUSm/qBLgJcDYB9k8Yj4gAnsBYmACrZnQJFdkUmABr&#10;18J6W9yQTnBVsTILXQR6FRXywaI2WzH0eF4Tni1ux+tV/XimrAe3UF1/nl+PS2iBVUv6Csa559Im&#10;n0UFVlvL85cS4ucq+3ADrz2JiruS51YQ4BW00LLRGsw6jlCfTguugSylU37PGPgfVFCp6BGqqYB0&#10;Bq+WY3/3MdjbudwGqg4Tph2EeiMB3kGA9/Qux56eZTjI5+zvXm7q+Q9CJjCT7WD3SgPpp3HvD1oe&#10;SKD1uADXOTUDWerLOFyDWTbNpIE1nhPAlthBYP9tshPz6jWSz9P8saBNxsBSYanxGA1SJQesUt0h&#10;G3G26SI2zf+Oz8rBBFcOUrKybVR6bGo2wczEaScfhzeeeRQv33sHnr38Mvzu+hvx/q234s7jVlOB&#10;szFmLGHlP3YcFdexzzo66qu40h/0mYIGo4Q17EE4rr2MIlQ4qaTfFFZqKXXNL4wTYMIcZTycl4tI&#10;XDFwjMDnURWpjrTfXlrxCNW5sbkRDU11hLjcduGvqS9Fe2c92tsbUFdbjmaqTFl5PqrrSlFQErO9&#10;hLVsMRIL8vVp6aWyfN8cwetyE1Rtz0I1l4r7GVcT4ExXKlwEV5ueZTIOzsxgzMw2nnFwFn/s9zXV&#10;47uZo6bA3zL2/btqUfGoaSQDd9QB+CCts+UqE8pdfR02haSBrC09zdjZ30YLnVTgEfy/86bYYoa9&#10;PPd1Tyu+PApwh8XRhwmlJXPwGgN4kvZaUrKIdj5kbCyA2SwG1v5LfO8dfPwjvsbvmmrwTmuDzQE/&#10;U1+OO6TA5eW4uLgYhQRVrkJxsIcdcda4McjmbQEcHTfhKMBSYKfInQBOt72DG+jABLBGoGWjO9mW&#10;eWK4t6DFSus8RwV+JN6AF8q68VxFL+6KUP0J8KVU1qvCZQ7AOfk4m2q61p+HM3JiODczhieLOi0W&#10;PpGx7woCrCSOFabEbBqJJtAn8/41tNGaZ1byxg+E5XsCeqCHwNIeOxAzhh2gpWV8qoSK7wj4Ttrq&#10;jW3z8XX7fHa0a6zipNRYz9lDdVa9ZlXD0GsJ0P2Mm/d1LD9qawWxqSuhE6BK5tA5wWhN8S+B13SS&#10;IN7fvcIGtqTEcgGy0RrAEsjJEWyNgOt6Pd+mj9iSyjxGiRmaKrKjEjkI63g3m46ZUlsCTHhTqLpp&#10;WV7CS5jZm06bNgk/u+gc3PGzS/DMLTfh0Ssux1VrVmNKcz0tMO3kBKlvKoF3BrAm8DietksAC2TZ&#10;WtlSt/bnDWcT4hz4w174tLG2HiMsGujSUbY1yOYlWG4+J4dHD+PmbJ8HObK0vCabCimrGyDMPn/A&#10;Xluq6aEb8NJeZxNEj0BUo5JKTbNotV3uDMbMWWw5vCab0GqXft1XHJ1FYKnAjHvttfi5stzpPJ8C&#10;N+HVXko5/K6ZGeP5t+N3FNQE+KHmJhwhwNv6W/EdofnHDJWxGbE41bHPTtOyQGVJ7R3qJsBdBvD6&#10;9kZsJcA7CLCK1n1PAAUwFkyzUrFKi9xIgL8wgBusk7BRbQHMo+aDNYglgLXXsBY0yE7rczgAawM1&#10;xd3dBvDHHY1U4Gqz0G821eLZxgrcbgCX4vLSIpSmpdrcdub4MTaglc6jWwBTkf8FYCquAC7TqiTa&#10;5VrGxA08CuKOVJft2tDK0GuuK4jbCe1rpX14qbyXEHfhmcI2PFnQijt8Fbi/qMUs9A3xalwbLsd5&#10;BjDtM5V7LQE+y5WL+2INeIKx8vEZARvAWk5olZFlasz7a6jEx/P2eXzeL0t7cHCYkBKE7wjAN32r&#10;DMYDVF7BpSQKlbZRkocSJzTyvKF1Lj5pnI79k47j3+5E7NXSQYK9n/D/cyoVku0fVFEBrLh5T9tS&#10;U0UNKmm+12Jhvp8BLGVPQGzbhCZAFuCCVwNnstJm4dmhJCHWAgzd/obnlGcthyCopcD/MUO1op0V&#10;TARYSRq0yG4vQdb8LwF1SW1zkEr1TcnU7WzCy0ag09J5Df8ZlhLJf2xfZwtefuZxnMbYV/eV6D8m&#10;TdM9tJTslTWvOkHzo2alldyhDKmxcHsJhZ+2lIBleRn/ZqcREhf8IS/BdCHHx9g1SJgDOVTDbHip&#10;iAI1k8/zBh24vXy+7RvM52XnKO4leNluNsKo670egk7wGP/KkkcY91ZXl6KVMV9bexOKSvJ5np/B&#10;zddhjC+A3W4CTKA1COYSwLz9LwDTNrupwNo/WAqcxRg4K0MDXoqBlbU0Fo8RxG9nTsTWvhYrMPfP&#10;WaP4G620FFKriQ5JHamailEPEjylVW7v78RX/EwCWFNIOwfasH+ogwD3Jiz0FPyD8fR+Qq/VS192&#10;txjAWhAhgA8RSgGbXJEkgE19edS8sA1u8f2PMA5X/C0F3sn3/4gu5bctArgab9FKv9BYhduLC3Fr&#10;aTGuLi9GJeN6ZZelE9o0qq82hsvid/RRgcPjGQcTYK0PLhTAE5wVSZW0zpX8/9fyWEdFbqOFVl50&#10;c7ob0zJ9uCFajZcJllIqX6KV1s6FzxS24y5vBe7Nb8BlBPjmWDVuilbhfFrhc6zl4uycPKx15+L6&#10;UAVepu0+KT1AeCMW96oty2YczKaY+FhPHk4j9I8UNGHP0AqzzxoFPtS/2gDe36VRZo0gO4NT32o1&#10;0DCh6j0G6wjwe3VTbFdCbQ+qaSUNbEm1be8ipTuOnGBg7idEgjgZ6/4w7AwuCVJBq5g3OV+cVGg9&#10;phFnKbWUNQmuAcv7OspOJy32AXY66gh0/x9UegGsz63XHJPmJpSENY3w6nY6lUgtQ7d1jhCn8wee&#10;pikZwpyWns3zORjL+FbATpsxgr+8/3uce8Fa9gaEl02ZV+PSlddMcPnPthRKwqs2lgCPTRsLF0HM&#10;8mYiKyeDwBIQgughtB7a7yzez/BkwEW4PQEPFZSKy3g5k3Fneg4Bonpq6kjqbEpKyLIJrlqOGs9Z&#10;AQI2qW0O423F3OHcEOJ5QeTlBhCP0zJHAgarBtOktpmZGpTSyLLmiglnljPAplFovY+aiwpsG4C7&#10;Ff9Shd1UXca/GZlZBDiNP+wxeJIQHqZqbiWIf+PxHyrhSoCVq+wA7IwQ2yj0cD9/YD3YSiVVAsdX&#10;7FwcgNsN4KSF/l9zJ1lxO0eB27DOAK7nezgAH04ArA28dRS8jn3uofr208I7Ozd8S8Cl/mahaaU/&#10;6mghwLX4bWsV3qYCP19fjTtpne8oL8F1ZUWoo0ORAmeMo5UWwPz/SYU9jINDhDcyYYKVnM2n2yqe&#10;kG4rkiqpuM6uDVqZlIkOHtvo2poI86T0HFwZqTBlfKmcEJd021F2+t5gDe7Kq8MlOXED+IZIJc71&#10;5uEcxsHnEEYlc5yZnY9LfUWWR62Cd8sI8BIq81K2ZVTeZZoX5nEVn3cSVfmBvAZs7ltIIATScuxm&#10;jLuHaiolPqh5XAKi2PaIACbkWvy/rm2uDX5t6V9mVTx2Mw52ppaoloRdOct/JUCKb/fSPu/vOMZg&#10;FqDf9jvJHEmADWIpNd9LqqsBs78LcEKaHI0WmLotcHU7qeAGb89K7GpdbHG61FqlaDXYpfjXlhMK&#10;RsHqNC+VkEc1ns+kOuvxdLcb6ZkuZGTRRvOYaosdUhDNC2PW3Mk4/4IzsXDxXNQwxgyGaLmVg2wA&#10;OzGvBrGcnGeCLRUWwD4qHaFNd6VQSd2MiQkq7XMWlVRgZxLgVD7mC8lC+w3ATC0tpBpqakdzvYqj&#10;M6iUgi+bqmuj2oQuU7aWdjYjk8BTGdOpjGk8TtCcLjsTZYU5WVYpSE0kc6QxhrXGz23PYRO8Um/F&#10;wIJXHYcst5ReexUb7PyMGoVOo10cm5FhCvwEAf5u9gg2djXgB4L7D22FQvhU8sYAJmCHNaU0MkiA&#10;lZxBBR7sxPqOBqxvrcUOArxr0FHg73itAaydFajABwjqxr42fKU4mNdvUayciIG/ZYegih2mvgRf&#10;9tkK3vF9/6bprKm00bx2P2PwPQJ4uBsfUIHfMgtNBSbAzxnAhQS4FDdVlKGTzkPZZZnjxiGNnVMa&#10;4RXI2ZbYoYwsKjFhVkZWIQHWbg1alaRCdzWMeQWwkjnaaZ+lxINpblwQKsEvaZ+V//wslVej0c8R&#10;6IfzW3B7bi3OJ8C3MRa+IVKOs/1xi3/PpgKfSWU+nRBfQHB/VdaPG6jESzNDWER4F9M6C141DWit&#10;5nUnMQ6+M1qDD5qnEQ4C3LEUO1sXYjdjWQ1eGRCMQ78bTkDMpg23tZRQCya0sdkRKwFLq9tDpU3M&#10;CRvAgo2wyoZrrljzw6plpd0YkqPOglrwSoX1Pkd4XxBrrldw7uVnsHxqqWkCYi091NSUAc5mW5iy&#10;yW5r+5bd7fxMvNYKvwtggZtF+6iWqVKvbI76CmDCK4BpodMzBDBj4YxMApyBorJCDNGOTaFFHOAP&#10;YYA/wt6BTnR0NiIWDxkwWoaXzKDSQgADWPep0C4/4aA9zqSSpWWNJxwEkeqWmZ2ObMbFOWzpVLd0&#10;jfIS3HSqmyxxIBSwUWENhKUSHBdjVM0LKxlE874udjbOwJOmen4chNJt2ersHNlrWmW7Tyj5mN5X&#10;I8tml6ng6hh03s+YuqAo/2hzppfiyCuM2aCXbHuGPh9BTk2n1eT75/B7PtbaiO/nTMQmAqzqGP8k&#10;wD8QHtnbb0Y6nZFhDWgpU2q4z9b0ajBqPS3xhrZaG8DaM0QFHnQAloXWNNI/2QkcJMCb+qnWBFiK&#10;vYnX7k/YcamvFFbQatsVU2Te1/rgv2s6S9lgVOG9k7qxm0q+jTH2+10EuLUGvyHEv1YMXF+FO0oK&#10;cXtZMW6vqMBIwGsAZzD+TSHAgtcB2ClwFxHAbAYwbXMpFVjF3g1gKm9dSoblRLdlOgD3UYnXBgvx&#10;fFk3Xivvw/PFXXiRt5+nEv8i1mjVJi9k/Hp7Xj1uogKf5XMAPosAn06AZYvPoY1WMsj9tMfLaKMd&#10;gCMG71IXbXQmbXR2Lk6SFaeiv1zCzmyIcTDVzCpzsO1uX4LtLYsMZFXC0FI+JW4cpE3WssGPVRy+&#10;YwE7vBNxcOBYqjZhp4oe1KATr9HcrgOnAKZFHqCN5uvovpQ5OXIshdcAla4V0DovAAWjALaFDgQ1&#10;qb6Kh6XK6gC0KELbryTra+lxKbLsdHIOmQDTspo9JUxsUl9ZZ0eBCS9bBlsme9AM/hOU4F9eWYpz&#10;zz8LV15zOc48+xScfd7puP6mq3HVtZdh0ZLZqKouI0iuo9Amp5CSAE/IGI+cYDZ8GrSi8mZRbdOo&#10;ZG7FwBGfbdYdjAes+WzeVQNUQdrfXIITMZA05aTpp4LCAhQVFVsiiJQ4FA6jhD8+KXoO1VOwai5Y&#10;Maw6gGyPl3B6DGBXtjoNdQ58f9rgNAKYrrlodhhKNgkzZi7ij7miqoLfuQLFpSUEuQDx/JiNjite&#10;TtVaZy3W4A94DCH2UqGeaG3Cd1RMVdPQqPA/GQ9LgR2AHQV24tY+aEPvXQNdtNDtvL4R62lnd/S2&#10;Yjfh/SnA2qVfNaGVS71VZXgIsE05/VeAGf9q0Mr2TeI55Ub/lfZZU1DqRJShpZVSuxlLqxrlX9jh&#10;/oaqbwA31uCpukqLge+ihb6rvBxT/Q7AKWPHIl0KTHgzxo6xuWEtMYyk0EYT4DiPBeOdOFgAazCr&#10;WjEwoW5ip69Ss7LRPYT5lEAentYccEU/Xqrow8sVvXiBCvxAuA73xGmhqaB3EuDbc+upunGc6Yk7&#10;9pkx8BlK6uDx/gjj9cperEwLYHGObDQBdocJchhLssKMjWNYQwt9ebTCytlqJ8G/EiYppZIqFM9K&#10;gbU6SOBJoXVud/tis8ub2xZgW/tCm0KSEio23dd5DG33ShvJ1ms4qr2aqipl1UoiKa8zL2w2Wk1K&#10;SigFr4B24mQNYjlLCgW3mq0f5nWWbz3lVKuppfzs/VTufYqBqcK6TvBq9FoKLqBNgTOUJpmw0Toq&#10;Jha42v1Pca+scwbtqWylLHBBEXu3U47DuReuxfyFszF//iwsW74IM2ePora2hIroNYCVk2x2NWlZ&#10;EwCnZE6AP+ZDhBY8FAky9hVsGpgKEIwQrbV2I/TCQ+vsp+Jquqi6thp5+YUEUyDHreUT3hLVj66s&#10;QiAQsBhY1+YW5PIzq3CALLKTDvnjKLjzeVJ4XvdtKSJ/fBNo/8Zr/TFttdY7j5+QalCO4490DH+s&#10;NjjHH/LRY7IRWC1u0HLJMbzey8efam/Gt3OnMJaqsfhTm4rZ7oFaIURoBZvFwBN7CXA37XKXWeEN&#10;tMQbFAMzxt1DS32Aj33Pa38K8OGRfhvw0mokZWRtUaycADipuAYxz6nD0EooJYCoqVKl6kPv53W7&#10;CPDXBPhP7XV4WwpMCy0Ffqa2CncxBr6notQAnsO/v+CdMHacjURnqCUADo2jhebfSwqshA4r9j5e&#10;FSoFcDqqCHBtShoa+PdsJcTtVOXOtAwc541a/eZXaaNfZnuJAP+SdvqRaCMBbsCF7jzCW4e7Chpx&#10;FlV0Lds5ngKszVYJnQJor6W7/ZVW9+pUVxyLaJ+XEFap70ICvNgdwjJNL7mjtrHa06W92MkY8iDt&#10;5+EB2t1Rqd2xVmJHpV8F3g8EWBlXmira1bbIBq12se3rXGaKahlXjF017aQ5Yb3OoQHZasa/CVut&#10;ZllXBNfUumsFFTiRuEFwk9ZaMbDdFrBspry8Rp3EEa14YieztW0xNtXPxT4qvtYUayDLHue1StvU&#10;8/ScMS4qsNMYY2bJTrqoQFkGbKbiSw0QKRZ0pSPHWhoigWxUlxeilHbSqeZBcKiceVEv4oxZVd3D&#10;S4VTfKlUynEa1EpV05I7/uAJsIexstTXTYur98vk+6ZlpRPeHLPombK6hHI8Y8t0Fz8X3UEwHEV1&#10;XT2dAjsW/iAKCa/H5yM8hJE/khT+OFJ4/XjGyOP53rYaKlWP8TYB07SWgHSsvdYeq+m2Gj/neGdN&#10;sPMYYVfczvvqfPRd1JQ/rZg3k51CFu+7+P2y+f0yqNgTMlIRoUo939lKBZ6Mz6lqRwiwBrF+kAJP&#10;0UqgRI1mDWBNHMA+WuidA93Y1Mu4VoNYLfXY1tNuYB8gxN8R8v+cNYr/PU+76wvgPmzr68DX3c6C&#10;foGvXGhlXDkAE+QpOvZazC31lfr/1ap0COBBW5IogDcI4NZ6KjAhbq7Bm40EuM4B+OeMgTWQtZgd&#10;rOzzOAKcwe9mjSqcTK/UAFaITisZAxezE1SBO1Ng2mcpcANhVq3odrYO3l6dE8WjRe22s+ArVQMG&#10;8PNU4EfjzbgjUosLcwpwW7wWd1CF19IKn0n1PdsAzudtNirwDe4i/KF+slXtWJAVxEI34aUCL3IF&#10;bd3xUo1Me+M4kQr+EO32Qca531O9vrF85pNMeTX9o1FpzQGrtI0zeKSRZcdma9DqGykwQXHqOtPq&#10;ElIpsM0jDypDS49rYIuA6jo2DWZpXliKq1Fq2V5ZaY166/idLPaAA7Oe46wldiz5loZ5+LxiKr6s&#10;mYm9WuKouJ12X7Gvqn5oSklFBKTWun5MHi1mHq1mPlsub8d5jBHAKC2nWoxAqb5VPuM91UZWVcco&#10;Y8YwYVaFxiBj0wDVLsBYMMh4NqSKjwTeKxvKH/T4LAKTMRZj053BK1sfLEttqizrSQuqHGSpIu2o&#10;VvWM1QAYFXOMVI0AWsWNRMkbUzoe7b41qiAVUGtx7Tr+sKz8jeCT2rLZ6iS2dIKcwdfL5Pu5+Nlc&#10;mak2j5vD215+bj8tdYCxb5Df1+/JQpDfNcbvnGxRdjYRjwshbyZC/BvE+B1z+V3z+beIZDH+5esV&#10;sZN6sasV39ONfN5QZbv9/XMOY2DCp0qRB2ltrUYzFfgAAd5LIHcOMa7tbcc6TSO1NWIbb+8nwErk&#10;+JaW+/+eMYL/PX8K/o3HpIXWkkLVxNIyRANY9lmN4GrkWduOfje1z1YwSYV/MIC1yIGfgR2IdmT4&#10;glb9T60N+C0h1gj0m411eLq2EncWF+FeAnx7RTFWMIzQgn6psKaPMgmzADYLzU4vzL+zLHQe/67a&#10;M7iYiqtVSTYfzPu1bBrIapGFZlM65TGuMB5RBlblgC3gV1NM+0C0HjcHK3EBob0zvx53U4E1baTC&#10;dWdnF/I2ISbcawn0RVlxvNMwGbfEazA/w4cFBHh+dsj2YVpIiJcqJvZEcSxBvilYgU3di7C7dRG2&#10;Ny009fumZzV2t0hhjzFVk3W1QSSq30ECupdKLDVWxpY26v52iI8TtB+k1hOlnFTKwVUESaPXglGj&#10;z87Is15fiRayyjaFpNdPKKZZdj6ezNDSWmAd9TxNPwn4LU0qhUtA2XYR3q3NC+kKlhjQe5QVRkWW&#10;xTaArQpktlMpUkeVZlXL448zn/GhKkfm5uiHqmvSeD7daiRH+YMPMl4UwKr8GOE5Qe2Ua82ETwAT&#10;RqmtYt6UDIHr5EILqrEGHBWZlkwld7RoX3PEVkBOU04a7JI9leXmD0jrbtMNRAE/wRQvk2qoYnY5&#10;UnR2IF5N4/Cz+OkSki3I7xXMZmfDY4TfK8rPFieIqmIZy+F34VGdUi4fU4vz8Ri/a4zfL0qwo3zN&#10;iJTVWgq/rzorKg+PcTYvbXSALUoH4CfAxfyOLxDgI7Mn4rP6Spsy+oeqaQjgKVrKp8qQWiGkGs1a&#10;idSLHabA7Yxpmy2ZQwBLgQXwkeEu/D+MoQXwP2c4MfA2xswCeCvfZydVdL8GxNg0x3tEI9CTu48q&#10;sOZ/DWDt1EAl/lafgY/tnNiFT3tbbA3wb9uows21jIHrCXCFpVLeW16GOytKcEI8iqg6QX5HN/8X&#10;SqXMTAJMBVahO0Gcy461kGFH8fhUg/dfAc5IKLCLNjoDizJ9eLi4zXYr1DTSKzw+JYAj9bg1Uo3z&#10;Ca0s9D2FTTjTFLgQ5+QUYa0rnxBLhTUfHMXrVYN4jEq+MM2Lua4QIQ5RfanAVOTlVONlhHcVQb42&#10;WIbPtFNh/WxsapjrxJqESYkQO5sXmTVVxpPiS9nhb3pXYG/nUrPKUmTbaX9Y6ZBSYBUE0NJAKubQ&#10;arPRGvzSHLJAFLTJJhut90jGqxqoMrXV4BebQE7OGQt4PV9gK2lD00X7BWzXcgNY8fpuhgG7qfwH&#10;FMNrdJrXjdEPWZUpVY41l+qSx9sGrMDlD19HlWcNu/TDTiPIKgnLHzoBVe1kwRrmNWH+6J1GUPh8&#10;1U1WiqFW+6TzmEGY09PGUwHHI5MtSxaUUGQRAlWY9PJ5fr6fNd6Xooeo7GFXKsK8rd0Q4gKL7xXV&#10;Z2KLs6njkQLm8/MV0Pbn0n6rg8mlIqrFCXRcz+Vr5LHFCZkKsecS0DjfP0ZA1RnpKGjDPIb5eDRd&#10;ABN8dVKJzirApvthng+n8zrG0VMI3LSGGsTGjYeP54vZEb3I+PTwnIn4vLGKAPfaZto/Aqz6VCoy&#10;p4qRmgPuxXYBKYCpqBuowtt6O3600FRgA3geFZhHWegd/YyZabMF8A5es3+i5nYJ76gW7EuBfwIw&#10;VVcqbHsI8zN8O2XYLPwOKvAnvc34fdJCS4Eb6vAUFfi2wgLcT4DvpgqfEo9RXdkJE+Bs/t+y6Xoy&#10;GQNnE2IfnZCWFdp+STwW8Kh86HJCW05obW0wm0aiteVKGyFuJcDzMr24r6DJ4l+bTqrqx2N5LXgw&#10;1oDbIzW4ICffppPuym9kjBvByQRRg1iKhzWVdKY7jjOzIni2uIPP78fStABmU3UXEuCF2UEs5m2t&#10;D1ZSxxra6OtCFfi4ZSa2Ed71VTOsyJyA3du+DNsaFxwFTHOte2hZ93UtNfXVUQXhNbJse/ZOShae&#10;I4hSSKrv4QTAAl8wJtU0meqoeeIDtL3J3Gez4myCV9dqwCsJvO6bjRfkfbL7qxmLLzVFVsrmdsbF&#10;2/iZdvP9VB1E142RIqnFqEJSphiBVllYK3ouRdJ5PS5oTaWybI8glZWNm7V0IZpsCYsZ1mgyf/Re&#10;whPgc2RFQ3wsxGOUljPOlsvr7XUSnUYenYDUXnsP5dptOgLCqZZPiNUKCKLddjstz87rnHZIYBO8&#10;bAYoYcrL0H12OoRWW6Dk6Wi3BbGgJsS8VvBGeD7CY4jHkI5Ud7Ugrw2xBXWbqq9C7mE2P1UpzA7s&#10;wzdfwwvXXoFiPu7mD72M53/JGFgAr2c8KwW2vXmnyUI78OwnwIpDD9gccK/Vw/paMbAUWKmUjG/3&#10;DnZZKmVyMYMA/ndaaM337h5UXaxObOFzVJVSVvwbQnyE72UplIyBZZ9tqxVa52RLLjXU8kIVdf+4&#10;mwA311F9a/BWI2Pg+ho8K4ALcqnA5QS4DKdTgUs1JUhos/jdXARXACtlVABHGPuqQmWMdjqfiiyA&#10;ZaFtw7PULNSkaCopC402H+wMZM3N8OLOvAYbff6lTSF14aFIAx7LbcEt4SpcwnhXFvoeAnxSZghr&#10;qK5n+vMN4rXeXJzhieEMAvxAvAG/rpmI1RkhzMoMYIFUWCBnhbBM00lU6dXZUVwdrsB7DdNs6mhb&#10;0wKrIqnYUlU1drcKVFXmIMSyuATxMBVZ6iZoBLLUWOuB/0pobcpJllkAEWybO5aC8/GkmkpdBaPS&#10;Ky3Vkh1FMpFD4CoGToKu63961DX6LLpOn0GlfnZ3U33ZdjAu39KxGNt7luMbvr8qXo6x+DbAGNjv&#10;xLpxtlwfz/F+HmNh3c71M05m0zHOuNjiZMbLEUIoMMOCk1AGqXx+gu4l/NpaJSTwFVezWRypUWKB&#10;a52AjrKy7BjYQox/rVwLFUzqnsvXyGMzgAlrQTZB5TGXqixYc6m6pqzWUugGqAKMyWMEWLZXzUDm&#10;0aA92nifz4/xeVJeNYFrysvbahE+Hua11givjgI8LAvN+wGCHKSD8LAdM2MKTpw0iBi/r5uPl9Lu&#10;v9ThWOhNVGLZZGc54ZABrPu21clILy2yYOzFFsK6oacV6zSNxBj4KMBUV1no/0uJHPMmE+AhqmwC&#10;4L5ObCbAOwn/ASq5rLng1YbfWomknfsdC+1AnLz9LWPjg5OUxNGJT7tpoZvq8NumGlPgX1OBX6hT&#10;Ikcefk6A7yorw1oqcDU7Q9XBdtEqZzGskYXWogatC1boYADTShcQ3pKUdJTwnAayKicQ4Aku1KW6&#10;bbeG1kzaaEI8M82DWzQ/S+V9qbQLvyTI9wdr8URBG25kvHoZ41yNQGsvpePSA1iR7ifAjIE9ieoc&#10;XgKcE8ONvlL8gWCexetnZfhtBNpUmDH2EsKrzKwVVOFL/EX4fc1kxpNL8WXVNGyjku3uXGYriXbQ&#10;Qm9nbCzlEzSa7jko66vpIqrmHl6neFhxsTPKrOkczec6K40O9VIpeb2ani8QdRTEAlpKrPfR4xrU&#10;EqS6nVRcHXWdwc8YWtcIXNl6VcDU7g/bu5dZ28H723hfCiyA5STGHC2kTmgC/PGqKZbz8Yfq4w/V&#10;wx9lNi2wmpuQ5dAKe3je7BSbm/fdeoxWWANC2XyuBnOU6B8mpBGCq61JoqbW7CCouFL5/1ObyR9i&#10;f1O9KZwzQKSWBJU/ElrgGI+y0wLQmmBkTBoj2FHByx+b4NU+RlJkQWxA23VUW4PXAdeA5fsE+TpB&#10;nrddHBItyO/gNN1W499G8PKz6ejn99bRQyUK8scc0vfn68pCP08bfHj2CLYP9eCg7CsB/sGSKAZh&#10;ReYYfwrgA0mA+ztthZHqYTkW+scYWINYqkopgP+Dr5MEeBtt9Nb+DkeB+XdTTvVP859tAYOtTvoR&#10;XjUp86HJfP5Qu5XT+WNzA95h/PsbKvFbTQ14UeuBSwtwD+G9q6wU5+XnopEd4wR+zxxC6rKBLAdg&#10;Ja2EUwQw/6apjIEJstIpbW2wVFhpleMdFXYGstjSMzCa4sJVkXK8WNnHONix0D/3VuEJxsE30u5e&#10;nk2Ac+txb34TTmAsuzzDh9P92qFB5WVzeVRcnIursgv5+Wfg+kAF5jMOXphNBVbTIBaft8Ti4DAu&#10;IvxvV44wplyJ9dUzsE+WlzGsQNIg0Xa2bwnEt4Ruf+cx2Nm62EZ+VexuL6HZR2gUF1vh9UmMU6m6&#10;StwQwAJVqikQky2pxFJgwaw4+KeAqyUVWK+h63X7ez6u+1LgQ2wasNrWS2gJr6yzAFZJW8H7rcXh&#10;tNA5Bil/iD9pOpc8n0NrmC1gqTY62nmey5EC0TLmsOk6jeL62Lz8EdvILq+TMoepzGoR3nZGc6m6&#10;hDjZBK6XHcFl567F3787hOceeRB+/hgiBCZuKiv7TuvNH5GaoBNgYTaLXQl41EWAqcARAhvhDyRK&#10;6xxnPJzHHl+KLHXV6yXVVnsjGbiMkYN8DwFsr8nH9LrOCLvOJQF2YmA/v7cBTLA18q6RZ3UYwazx&#10;9hpe3i9IG4cn2+pxkGq5S7GpEiimOzWxjkx2ANYC/n3DjIUTAGtQSvnNKmr3NQHeytsGMNXXACa4&#10;BvBMdgKT+vn8fsbN3QmAeyyW/m8AU+k1D/xTgL9LjEwfpjrvGO7AJ3QIf2xpwG8JsBT4bQL8Qn21&#10;ASwLfRct9HnxCDromFIZA2uTM3dSgXnUoFYwaaEFsAaxJjhF3ksSAFeMp5VOAKzqHFrgP8DbF4eK&#10;8Ux5F16hhdaGZ6rj/Ajj4OsCZbgipxB359UbxMcJwkw/TvE6U0jn2Jxwnt2+JCsPb9eN4vH8NixM&#10;ycECdxBzCfDCLD6HCrw4O4Ylnggu8BXizfIh7CeQ25sXmB39RvO5tMh7O5ZZlpXiU4GjBIt9fHwX&#10;lXc3z0upFQsrj1p2WQCr+Po3AqnHgVhNcCahFNRSXZ0TuIq1TVnZ9FjSYgv85Pnk6ziJIs5SRyVy&#10;aNBqU9sibGD8vpMO4oDsvdSX8Or1x0hh1Y5CK4Wlovr449VgkpeP+XleaqMfu9RaA1c2mkuw4gRS&#10;UGoKSnFxjBZcMbBeM8TzgljwKj42gAUtY95oQnWjtM8eqvVpx63Cn9/5NU5dswJ+PlfvEdNz7LlO&#10;7Kz3DNlnEIACV4NUimP5AyJoUUIrFXZg1UgyAWMHoAG4COPVqAbdeE4WWaPlgjg58GaN39fO8XpN&#10;hzmQS3nVGPcSYB/fx8P38/A1vHwfdV6yzpmaJ2aM6KcqPUobfGDmEHZrkYEAnqY8aMavkwbMPu8b&#10;poVm7HtgqB+7CLDs8Cba5vWEVwq8hQqsdb9aL3yYVlfgKpVSSiyANXcsgJXQsUdWe1h1prUCieoq&#10;C60F/FRgTSvZzv2MewWvs3/wgKVaajeIz7raDGCp728bqcKNtLWMhe8uKjQFvrO8BOczBh7w5Fjy&#10;RnaKAP5RgS2dkqqsbKwoO+E8AlxEgIsJsKaTylJoo8drJJoApzlLCxtpofsJsDb8Vv0rLex/pXqA&#10;8W8zHstrxdX+YlzpK8K9BU2MgZtwLO3wYsbMJ3uitjZYCR3nZWteOA/nuWJ4obgTr1UOYikVeD4B&#10;lgJrPngpY2TlRy/xRnAmj68WdBlwGkxaXzuLcDKOJAyaX9XglYDZrbiYbRcf20KbvYPHQ7TLUt/D&#10;/SsJWGK0WepHCGW3TTmpqEl1FZhmzZsWGpACeHsj424epe66r/NaFqi5Yj0n+VwDn487edPOCiUV&#10;hFe1zG10BeqANPimKS97nhQ4rlFnQqXNxPIJSiFj3ALGvtorqdDvQWHAYxtal7Bp98GycAAVaqEA&#10;KoN+VEWCKA9r8zO2oM92HsxjTC3YIx7tj+TMnyZbhNCGPQSKTXsjaSMyjSgHCEFVQYywC0xZZcKp&#10;DoIwKSZONpum4lF2OJeP5QlgwiRYdW1UIYGBSEj5uhqIU7O9lxRr85yFDLwf5H0Nsmn+V01Qak7Y&#10;rcZOy0UolbBhxetSnKksFbPT1JZNc2nKS9Ng/CE7BeCpTlSqXxAKAbx/6iC+tZpYIwRnIlVROzFQ&#10;Mam++wcYCw/32xzwlr4ObOyihSa869ubsVmZWATsINthAv8fVHMB/B8z+BqjKu6ukWhtsUIlJ+ja&#10;reEbqrAA1mbeVoEjCbBstCmxkjqG8FfG4gJYqn8U4JZavKNYmBC/QoDvKy6lCpfh9vJinBeLYpLP&#10;CzcBdlNl3fyeglkDWZaNRXgjckz8uyiZoyiRzCE1tiqV49NtKqkhLd12bFCx937GxmcFivFocTte&#10;Ke3BqzUDeDTWiCfy23El49WraHkfLGnHfQWttvvC/HQvTvXFcL4BXAhbI6zysYyDH4nW4/f1U3Bi&#10;VhTzXAFrioOXMv5dnCOAwzidcfCrJT0ExMm++qpmpo3uKr4VwFI8waK51u0tC7GNMe+XDXOwRbGv&#10;KlP2E3zVlR5Yackcmgf+WwIiy9BKNFlhwWi2mpDKQqsJaNlom1Ii9Gq6Vmt61QHouTrq9eQAkiot&#10;W6/5Xs3/qsORpZdzUIdh2VwCuDLsQ2XIiyqCV+PnkVCWs2n3wRIf4fXmoIStmAqbvF3m9Tgth+cJ&#10;ZTE7ALUStkIqsAMR1Y+dgWJgQWyxsBRYim1TVVRttuSItkbBZVM1Am4DW4RXSRI20GVqT9D1mgKY&#10;r2+j4gQ2TOCDOWw8p5FvH4857ACyNT2VaIrRszLGIyN9HNL4Q1NTrS5LJJnAo5I+lCQybtyPm5Yl&#10;wFTqp7ZPSbYf72u+WgkjPPK+JZFQgaVODxCKb2YN4wAB1k6Bf52uonaEjxZaSRyyx/sHEwAznt3c&#10;046vEwBvYBysGFiDWIqBD9NG/w8CrFRKjUI7APfbVNJONuVSH2AnoGWJtkBCNtoSNgYIsGpFOwD/&#10;wI7k73z+36eNMAbuw2ba70+72/EnxsC/aaphq8PbBPhVAvwLwns3FfjW8iKcGwljugoP8m+hQSwX&#10;j+mE19IpTYEZKhHgKDs5W1KYoi1HtbAhMRpNoGt4rKcqN6W70ZLmQu+4dJzmy8cjpe22G+GrjIGf&#10;zm+1ZI7LaY2vIdwC+H4CrOoac9I8OI4wnkPlPcfgzcMZBPhctjsY/75bOwUXugowj1ZbFnp+VtDS&#10;KxcJYE8YJ7pCeKakgxDIDh+DHQRT9lTgalGBVvoonpSN3kM1Xlc3C1/Wz8bXLQsYb6paxnE40LuM&#10;j2sRg/KbqZg8ClaNPgs8QZicOpLKCsDkIn/dl/oKYFu9xOckUyeTFTv0fD3HsrUEL5vmg/U55QgE&#10;8A7G5abCek8+R7CPKfNmoZytzOcilFkE1G176hZl80h41LTBtUaOCwUrzxfzcR1L1HSbcBclANe+&#10;SIptQwQx7M9GSKmWPEaoymE2pWFGfLSyfK8om007UamDPFoj1M5IdiayGfNmU1ndtK1KW5Qa2jaf&#10;hE9bfaYSHKdIQAKsBHxSQmuEa4zOJ66Rago4waedF8YorZI/QGVtHd0MTSmVjPWUcuk0nkuArKbX&#10;UGF4Z88lHfUZ9NxUvtcEq4l1fwtjYAJ8cIoA1hSO0igJnxQ4AfC+gV7aaFpowif7/HVniwG8kUfF&#10;wHsHOvnj6cYRxcDsBAxgzQMT0gMjAwb+LtpoB2Bteqa1xs5o9FGA2WEIYG0Q/jd2Av8gwH9jLC4X&#10;oDzoTwjwu4x7NQqtpYSaSnqNED9Yyvi3tBQ3l1HtomHMDgaotBqBHmtNADtzwWNtl4aQATzOdiqU&#10;AmufpEIqruLgMp6rJrz1PNecJoDd6OI1azwx3FfaZov5X6OFfr6oE48XtONidxxXeQsJbzPuz29h&#10;DBzD3MyA7bqwlvBKhaW+mk7SeuCrcgrwbvVk3BaoxfxUD+ZlB6nCtNLuCBbk0EYT4DUE+k6Cvrmd&#10;VpZAaD5VCiyAZJ8tTZFgy14r53h9/Rx8UT8L6wjxN8OEaojxaM8y2uwVNlqtBf0CSGDubFlswAne&#10;5CIGgapzWrMrtVQnoddXRyF7rPdN3rcBK8bAep6pN5X7KMTDfK2B1QbuFsbu21oXYRdfS9BrKkpZ&#10;XWMqCGYFoSkXwAEXSglwCWMeNalsqRrVOGmjy6jSFX4fqkJBVIWDqEy0clrpslgIJdGA7ResqSQv&#10;7XI2X1+lXlWO1UX1TKciqn6UqnRYI4jJ/XYNMIJnew3xh5LcWOzHtEndT7bk4zqyCUACZ1AadIn7&#10;/IFpU7VxBEzrf237lMRr6HEHWL1vsumzOM/XbXsdu0bPVT61cqSlvM61BrWex2u0uZnqR93TWI2D&#10;jFe1O4NqURnAkx2AlUppAPf3Yh9V2ACWAhNcVeTQcYdyoWlxtXLpO8bB/0GA/9fcKfj3WbLhfc4S&#10;RAK8e1AF8WTJBTDBTcwHf8P3UQH3b9m+m6wRcKnvkBUEkKVWHL6hvx0f8r3+1FSP3xHctwnx2/zc&#10;rzfUEOBS3FlSQoBLcE48hoVaCcbvLWg1iCX1VUdlABPsIDvUCDtXKbCss6pzWIUOxcG009pqRfnQ&#10;AlhVOdoJ8IrsMG7Pr7cppNerh/BiYQcepQpfxLjWFLigBQ8UtVnlybnpPqy2BI48XCSIPbm22ZkA&#10;vjgzF7+tGsWLJQNYlObDnKyAAT8/K4R5jIUXeiI4lvHzTf5SfN44y1b1HCQgmxrn2ki0oLWKGolU&#10;R53b1DQf62mhv26ahwODyooi2L1LqX7LaJ+ptrTQAk7gKWZNFrVTGRzFqHo9qblqX/07Y91vCJwg&#10;PkT7Kxts70tbrTROs8MqLE94bSArcRSgP0w8yRl4o61XBtkOdjp7EwNc3/UTdL7umDr+c2rZahjX&#10;Vpud9qOCFrqSMa6OpbTRglbwakd95UOrFVFpbRNuNllhDUhpz99QDuNLWmTlGWt3A60CSq4G0l5C&#10;sp+2k5+A4w/eUT0BoOZYUruGt7VboTZIk7qN5Y8j2VQsTyV9DCz+eLSBmlRwgtSUjwmyVD5mW6/w&#10;vs7biiO+lnN0zmuRg7Z70eBTCluaPqseU8cii23N+ez2+nrcvotuU4F53zZi42e1XRL5vDT+sO+o&#10;r6SFnogDhEd1qP5FgQmP7LEUWABLSTfZ4oQWrGttMBXe2dNBi02AqcDf0UL/O+3v/1QiB19TixW0&#10;qF/P28Frdo2oPI4GxGidCbD2WkoCLHi/5/v+QNX9+4xhaIcIKbLK8nw90EaAm/EHKvDvGmmfG6jA&#10;hFfZWI9UluOO4mLcXFqCs+NhLIsEUJxOFzRuvA1cKUxQE8BB/g2C/H9aPjT/tpoLlvpqJLqUdrps&#10;fBq0c38942DB25ThRiuhXk6A7yhqwktU4DdqhvF8QRseZBx8YVbMtlZ5rLjDYmAtRphPgLUDgwC+&#10;mABf5CvA2QT67OxcXJAew8vFvfh93RQsT/djFtV2Dtv8zCDm6kgVXs34+ZZQBT6onoq9VNjNbYvw&#10;QckoviMgUjvFlVJejThrja7miffoSOWTddU+SocGqZ48Kv6VhdZKIkFodbUS2VRas6ulf1pBJMi0&#10;XlfKrDhZKi87rPc/SIB1jaa1LM+asErNbTSa4GuxhXKktcjiAD/fltaF2EKIZaWVhGIZXbLvAriQ&#10;NtgssuJNt2OVLdZkPGnTNDZIlLj/k0EkxbkawXUGinib4GqAKMCY1OfJNLWdkJbKpsXuzkoeQWIW&#10;lD9+Z52w85gqZtg1/JGowkY632+8lvvRdo3jj2EcfwzjeZyQnpEoFq9aWwSRj6sySEomweLztcNC&#10;Kl9rgr2Wc9/2J+Y5u/1fmhZbWAUOXZNoum+PJV5DwGoLFWf7lWTTYzqqGLxTKF7byIzJYHxNgG+p&#10;Kcc3syfiG00dEb7vplMNNQpNS6ssrD2Mbff09/DYhx20wEqjtFKxqgvNGDgJsFWlHO7Ev9GG/2fC&#10;Qgvg/RN7sZ0Ab+M1OwWwVJj3pcKaTrJNzKi03/H9fpjizEH/bfpE2ucRfDc6iH3DvQSYCtzVRIDr&#10;8Q6hfVsQ0z6/1dCAx6qcNcE3FtOuxrxYHvGiPDODCjzeBrF+CrCfnZkAjrIjzhfA7GDz2VEW8P9X&#10;SuUVwE59rHQ0proM4Bbe14KDm/Lq8XLVAN6oHcZLJV14hMCelxmxgaynSrsJcAvWuKOYm+bFMQKY&#10;8F5I1b3I7wB8ZnYMZ6dH8VxhJz5umYWT+dwZGT7McstGhwxgwbzKG8dtsVp8UD8N22mF36uchD+W&#10;DGMrLemeDlro7uXY2bnUFE7WWhZbm5fttvhYWVoqKueArOWCth2oLHS3U5bHSY/kfcKm1UJbCZtG&#10;swW5YmJtMK6KHrLC2lN4z9CxtpHaPuVdyy73JWz0oLMlqdloHuUO9lL9N7YvxIbm+djJz6lN1mTB&#10;bUUTIR4TdacRxuTgkTPIpKkdDRQp51hw2n01Gz1W3Mr4li2kxjg2SHgDaspjzk5D0OuC25VJSLXE&#10;jz9y/eCPAuxsiC2ABUcaAVQpG0fdVArHZcsbtWexSvekCmhXFjLYwejoNC09dCqDpPN90tihpOkH&#10;lsnr+Jg9j+cztQyRr6NKk6pvlZmZztenjc9KM0gFtu7rvB63a3Sf12foOsbe6bqOcGZk8LaOvDaN&#10;z3M6BV7D83psPK8fx7+jVutcX1lqMfA3U4dweDpjUQJ8hPBoc7F9KmdDMHf1C+ReA3gjAd5IgJOD&#10;WLuUC00L7QDc9SPAVODvpMBaAMHnbqcVTwJ8YFADWXyMAB/kNYqBDWB+BqVx/m2adnbg8xMAb+hv&#10;w/sd9fgDof2dAewo8FtU4serK3BzYR6uL8rHubEAVsX8qOHfPXPsOBvEErw2raRtVvg/DfN/F2Oo&#10;oVRKQawqlQWEWBZag1hVqdpuhRBP0DQSAU7NxJxMP66NVuPF8j7GwEOWF/1YYTvOSQ/hKlropw3g&#10;VqzKJIhUYK3tPYMAn8cYWTsWaj54La30GZkx3BuuxfrOebjcW4wZ43Mwi52DAJ5FO63bKnx3a6wG&#10;79VPwZaepfi4aRb+UDmKr5rnUXFX2MDVThuBXoRtBHdr43xsrJmNPa20rBql7qXyEeCDvVr76+zS&#10;IHgOdq00FbaqG4KOymgjxoRelvkwoVShdi3QT8ax29VB8HWUDrmTiqo0Sy0tFJCWSMLPs5fnbUSc&#10;HYw6FWVkbaStl3MQ0AL7EDsOxcljogQvplFfWmBTXx6d3GaCSqg1uqspFw1KadolZI3nftoIrsHL&#10;zsDPH3HQpzXEBJgW2AGTFlWNyiuLPD5ljN3PMEAIcNYE+CN+hONxhGN5CMVyEYjF4M+NwRcLIxCJ&#10;IBiNIRiLIhAN8RhGKBqBPxqGLxKClyGAx++3ahtqLlXd8PmR4wsgx8vb2dmEkxATbL1nFoFXmVlV&#10;sFStLTVV/VDL9qj+VZaVnFUxu0x2HBkGtjoAQe7ArdfRuWTNrQkCmPfTCPBV5SX4ZsYoDjL21Dyw&#10;iryrPvRhWlsVpdstgKmYSsKQimqv3+Qo9NdSYI0uy0JbDNzNOIoWes4k/I+Zo/ieFvgbxcADhJev&#10;s5vwqqrlPgK9f0QAaycG5UWrgMAwfzyCd4QKPAl/myLbqNrSfVjfR4Db6/HH5hq8w9j31w1V1t6s&#10;r8ZTtVW4pTAf17KdGwthdSyIJv6NVPM6OQ8sgDW1pPrQYYYrueMJbrIxrMjj/76IdrqMaltO9a2i&#10;i6ojwPXpLjTy3IxMH66IVeEZgvqrqiG8QAW+N9aAtQT46nAJnpKFLmzFsVTeWal0AYTwVHeubTN6&#10;KR+/UCrsyTeAb8gpwhftc3B/bjNmTSDASuig8spO67bWCEu5f13Wj41di/BJ8xz8tnTILLUSIzQa&#10;LYurtErBm2y7LE9aixFU+F2DXJo71vJApVI6cayeK0UUTLK22jdYNlmKK1VVvKvlf1sJsKantrYv&#10;xq6+FdhJiDe2LDCwpcLfKqam6togF5sGuWTppea2IonP29yx2DKxlOKpa2T/x0hRlVxhCkxYNZ0T&#10;ppVWon6IShTkj/jHpjWytMoeB9qftgDhtdsEPOhXvWX+oPmPlV227UVValYF5XhMyxjPH71jnU2B&#10;lQZZlIvS2loUV9agoLQSeSVlyGXLLy1FcXkFioorEC8sRCQvjpgqcuTnIV5UhEhBPiL5uQjnxgk6&#10;gQ4T9ghhj0Th8XkNQKmx1hnLXmfx82dKKfl9XR7VhqZKC2h2WiqRk8lr9NlNiQmks92L0wx+nsuS&#10;Yus8WwZVWYXusvg3TNfrUZEE8KHpozgwRbWYCa8stOZfCY92zBfAFsNSQbdpX2Cq7wYNYtFCC+Ad&#10;VF+bRqL6ahRaAKuo3f8tgEcdgPcO8nX4GqpoKYClwvs0xTSaUGAbfR6mfRthI8iE+K+Ki+0z9GN9&#10;bxv+IoA1ByyAG6vwBgF+o64az9bV4NbCAlzDdg47yzXRIDp9HmQxPNAo9FGAed/P/7EAjo9PJbxq&#10;KQavlNhJ5kgALAVmHFyn7VZ4bnqmF5fFKs0qv6lBrJIeW4l0ZnoQVzIGfqKwDfezrXHFMDPVY+Vy&#10;TiGEZ7viuCxUgssCRTatdFZWLq73FOPdusl4Ir8Nc1M8mCmAqcCzpcJuDWYFbPpJtai3UUk/JcB/&#10;KB3BZzUzDAbBsr15ITbXz3XSKNm0sH4nrbQ2IzvUz1h3QAvzlxFiHY8xgDUKrEEmVdGQAmvQSYvt&#10;FTcLZMv24nFb1zJsYhy7lQBvp1VXjL2F6qqqG4qZD1BVNeKs6SUpsI4aLRfAGnlWquemtoXY2LoA&#10;e/j+GghTDK0OZIyTVEFoCZ4tCyTAypxS+qMA1oKEJMBaTRSkMmuQSi3A2wE+78fmPB72qz5zhg1Q&#10;jafSOgM+UuEJtKf80Wc5FtQsKiFIJwCesB/FdQS4rgFF1XUorKhGIUEur6lDbVMzqmobkVtUjFBu&#10;LiHOQ35JKYqqeE1VFa+tQDGPRTwWlFcit7QMnmDQBqmcMjopBmo4HkG8gKCHg7ajQygapeITdip5&#10;OBbh+RA8AR8VPcDnqwXh4/Fo43k/nyv11+4QsbxcK+FTUFKE/LJS5FVWoKyoELc0NeIArasAPqxV&#10;SAKYMGmaZx9jWlnonUrEIKTa2NvK4/wE4J0JgJOLGf5JgP9zzigVeCIVuJ/K3Is9VGClYUpN91J9&#10;Zcf36fXZrEolr9OIs8rw/EOjz1oTTKi/4+NSahXFe7+9wRb0a2eGtwjxG/UEmOr7XH0Nbi4qwNXs&#10;MM+iwzkuHMBgIGDAJuHVKHTOuHEIMjQK8//q1MVylDeXQAtgKXApY+ByAlup3Rq0tJAAN9FWT0nP&#10;wYW0yg/lN9uKpBcJ8m1RApxBC+0vwROmwG1YnRXFDAGcHcHJApgqfHmwBFeFSnGBhypMgJUT/Vb5&#10;AJV8GMtTfA7AOWHa5xCV3o/5LgGchxcZK28dWI6/1EzFn8onEqBFTjolLbSA3VA9E5t5FBxawqd1&#10;uEr2+IaKua/7x+WFUmHbdXDoeEcNCbJg0hyxLcLnc5Q9pYGwPYRtJ4EXwFukonxPDUrZggpaY3UA&#10;WvcrW2w7MBB6ZVrZ6DOvkYWWcm/kczZRjffxvQWwlF8KP0ax7dEYl01WWaBqIYKabv+0aZ42OWcb&#10;8mr+1g2/gcym87xGeyO5CaVGiq3yBm20RnEFq7OnkCBWkzXNhM+XQ2vsR2VLPWo6O1DZ2oaKlmaU&#10;NzeiiseqphbUNLehrL7BIC9raEB5QyPKGptQQlhKm3m/pZHPaUJVezMK6irhJmgpjIE1gu0Jhgk2&#10;4a6gqidAK6yuRjE7hxJ2GHqdKr5nbWcX6rp70DgwgNahEXROmoLuqdPRw9Y3dQaGp83CxJlzMDxz&#10;FttsDM+ajdHZ8zA6ZwGG5y7EwLzFGOU1dw8OYfeUAQJMkGwQa5jgjdpifG0lqvTHXf1OMbtt/R1H&#10;AdYotFIpd/R3HgX4UAJg7dD/7zMEMBVYca8psMDtN4g1IKYcaQGstcZaF/w9lVjw/p2dieVEE+rv&#10;+BkUJ68jwO/x/f7Iv/nvmupsDviNOtpoAvwCY+GbGP9eQXdzJkOWY9m5Tg5F4BvjrAX+6TSSRqFD&#10;BDiUMs4AzifAGo3WlJJZ6AlpqKASV1CBq9IyUSuAqcQjaW6c4y/Cw0Ut+GVFN54tasfNkQqc5Yrg&#10;mmAZHifA9xd34disGKbRFgvgk2iftTPDVaFy3BCttCmls915uDS7AK8WdeHTrvk4lZZ6WoYD8UwC&#10;PNOmlXw4z1toZWw/o9X+Q9UIflvcR1u60AapBKDZZsIruyrwtNJHoOygAu7vXkZQl2EXr5f6qja0&#10;Bqc05SOrrBhac78abf5h8ikG8Q4CvIWw2mAVodwlIKnEWl20g53AHipzcsTa5oV53XYCroX6yr6y&#10;mJnAaiRcGWFfU32l2vpMirNt+otx8JhkqqGaUhstsYJqpaWCUcIZYVyolEhlUSWh1n3lOUuFNYgV&#10;loKrefm4FF01nwmoisNpFDoJsEqvZtkAEZWXzQaPCLNiTn8gG209HeidPAkt/X1oGuhFI3/Idd1t&#10;DsQtrQS0FUWNzShtaUdJS5u14nYeOwh3Vydq+vvRMDKIlskT0Uu4hucuwcSFyzF91fGYc/zJWHT6&#10;GVhw2lq2s7F07Xk45uwLseqCy7Dqwstw3MU/wwU334WL7/g5Tr/2Jpx0+dU4me20q67D8Zf8DKvO&#10;vgirzjgPK08/C4tOOBlzVx2HOceswezlazB9+bGYtHQVRpYeiylzl+LuicPYMYkAEmDZ5+9oX7+f&#10;NNHSHZUHvYfwKZNKVnkrmyy07cwvBSbIGuASwNqh/zCv/yfh+5+zJ+LfZ47AdnegAhvAprxSYAJM&#10;W72Hr79nWIkejIEJ8fd8f5WT1fyvVeVQYgdt9l6+prZm+UtrI95lp6dpJJtCYvz7JlX4Zd6+ler7&#10;szzGmLmMgUM+zA7TqYwbb+V0rLQsIbZ5YLqrYPp4S+aIjacCaxCLTaPRRWzFSQVOS7PBrFq2Jlrq&#10;gTQXzvDl46GSVrxc2Wu77t+sMrKMea8Jlpoy/5xQr6SFnpqSjSW0wioTewbvXxkqw+15tbiIiqyS&#10;O4qLH4s2YFPvElzpLsLUdC+mCeAsAkz7PCszx2prSeU/bJ6OP9WM4uVoC94rH8HmRtpmqRzh2Nww&#10;l7Z1uSnfboK6j9Z5rzZAY+yrOeDt7bSwVGHtpaRpIo1Aa7Apmc1lsTDhOzLxeOyyypYLsb17KePd&#10;5bTRjIH53K2dUtP5+Lp5vq0uktIqntXAlaDVZ1EBAFlwWWdBrI5gMz+fbmt9sNXF0sCZRqFjhC7Z&#10;4j4e/dmIUhFjXmfNb5TN1vTm/LgOWGA7wBL4/9oYH0d8hJJxpWpJpxFUK/RuA1cTbERYsaRGcm3K&#10;Js2Z+tE2nXX84YzOmoH2kVG0TJyC5pGpaJ0yDZ3TZ2Bo/mJMXLISk1Yej2nHnYK5pxLCsy/B6kuu&#10;xolX3YTTr78D5952Py6+70n87JEXce2Tv8KNz76FW158h+23uOmFt3DT87/G1U+8iovuexrn3vkI&#10;zr79Qay95T6cftPPcdr1d+Pinz+JS37+BE695g6ccNlNOP6i63HCpddhzYVXYcXay7Dk5POwcM3p&#10;mLXsOEyev4JqvBQ9k+ejeWgW6gZnobJ/NmpahnFDRwd2Te7BflWHJDzaFfDI6DBjWgHca1UotZJI&#10;8G4RwInF/OvaG7GhywF4D8/vp9X+lrHtP6jm/zlrhArsrEb6RgNXCQXeq3g4AbAUWFZa5XW0kbgD&#10;sCpSEmAtapgkiIcsXv60sxHvtzUdBfg3DbUG7xt15XiV/4fbCgpxOQE+Le7H6qAXC6O5iFJhUwlv&#10;sri7e6wDsNZyhxIj0Xm0z2qaD5YCFxHg0tRMqm+ajULXpWRCK5J6CfBpXgJc3IZflnfj5bIu3BKp&#10;xjmuPFwdKMODeQ24vaDRFuZPTcvBEqqpNu4+ne1ntNDaweEyj0rsxHF2ThwPhKuxvWcJnoi1YFpK&#10;Dqa6CHBmADPcfoLstSmmZ0u78F7TVHzeMQ/P+evw29J+KqRGmJ2URcWuguSr2lnYLMA6GQ8ndinc&#10;zdfe3DbPwPxulPFqYj5W8arqXmkASvWsDhKufX2aQ2ZM3TafMe8i7OhahG18rU3sADa0LcBXLXOo&#10;qHqMsBJUwa/li7LeavosqgWteWKtYVbqp+BWJyNLLeWW3dac8ZiYz424Fur73dBt7SwoiO287gte&#10;NhW/E8BJoO1aAh8l+FEeFUfb4gRCHA244CKkGVma/tE0ktINBfC4RB3mNFppFXb3wBv009YWsRWg&#10;mnZu7uo1VL4bcOq19+DsWx/FBfc+hcsefBZXPvwirnzkJVz1xCu4+qlXcfWTr7O9yfZrnvs1rnz8&#10;TVz52K9xxeNv4/JHf23tZ7x/2SOv43K2yx5+DRfd+wLOv+s5nHXLkzjl2l/gpKvux5rL78LqS2/H&#10;igtvxZK112H+aVdhzsk/w/RjL8bk5edhaN6p6J1+PFoGlqK5Zz7q2qfTvk9k/N3PuLcHseJ2+Aqb&#10;kVPYbs3LH98lNbXYp0wsqt63GokmwIdGh2zwSQsZLPbta7N1wMki7V92NuELlZWlGu8mwLup0A7A&#10;vfg74fu/ZtFCax6YcB4UwIqBCavZ6EQsvE92mo/tn+hsq/IDOxDVgxbAf+Vr/GAAD9vzPulqwvsd&#10;jfhTcx1+R2B/o1Fohh4CWAsabisqxsXxOE6LBrCKAC+N5aKIEKZQebW1iqy0qnJoz+BoeioiBDiu&#10;ueDxtM9qiXzowvFUYS3up+pqFFrlderTM9FNgKWoDxS24JWqPsav/bgpXIXzaYdviFThYf5Nb8lv&#10;sCSOaVTUxa4wjnfHcAqBvchbwPi4Edcyhj6Tiqw9k272FGFd8wz8qXoUC1M8mJpFcDOkwkru8GFV&#10;agBPMNZ+p3YiPm2bjRepwL8u7rV5YVV7VPaUYJLC7dF86yDj2oFV2C8V7qM6di3E1wRvW8cieyxZ&#10;aF0Aa97WGRWmKssOJzZD29GhhBBVk6R6dy3GFnYGXxHqjxumYxOBlgLrPVU43srlyK7z/uGJJ1hi&#10;iapmqnPYQzcgZRbEAliAJ0e+x8T8OYTXY9Un1eKqzEGAVY0jX0c+luv3GrwGMM/rmKtqHYyBDXRC&#10;r4odVsWD18dD2bTQaU6JWrd2uVemlJMznOGi+vJ+IORBaU0prXENpi6fh8HF87D4zLNx49Ov4YZn&#10;38FVT/8GVz71Nq58+m1coePjhFNAPvoGLn30dVz8sNMuefhXuOSh13DpQ7zNdjHbBb94Deff/6q1&#10;s+9+Caff+hxOu+lJnHTNw1h92f1Yct6dmHHS1Zi0+hL0LT0PPYvOQefMk9E4uBQN/XNR0jyELPbo&#10;pfUT2alMR5TxVUnlEOL5LXB7S+GP1iCW1wi3pxjBcDnSaM9SqSbjGHuNH5eGc9gh7SFsBzUHy6Yp&#10;pG8Ijiy05mu1lej23g5sU1UNAry+V9ukNOJLKvDG3nbsHuhhjPQjwP/ga/zH7FErEK9MKgOYCiz7&#10;LMU1gAcZ2xJgLTXcxxhXA10CViPQer7a3zQvPGnI0jc/7aaFZochgP/QWI/f1tfgrTpa6LoKvNpY&#10;i9tLSnFBPIYz42EqsB/LCXA1wUtJKLBGpFVeJ8CYV+uBpc7aqVDKK3jj6WnIJ/BHVyUx/q0hvA08&#10;NjAO7k53Y3V2zJYMvl4zSID7cJ2v1NIjb4pW4PHSDtxS3IrZqT5MV7WNrDCO499Z26Wcx7j3IT52&#10;d0Ed1hLgs3j/Kqrxe3WjWNc0C2vSA5ia4cVsWujZVOHZtN/HEOB785rwZvUgPu6Yg5fy2vBqvBUf&#10;VE/GZtpagSF4tT+wgFZB9wM2eEWF5nE3VXRz81zsIphaYiiAtXZXKqmBp4MCUWo8QID7V9AaK9dZ&#10;8fQSdsbLsK2H9pk2/IuWuWyz8XnjbEJMy8x4WNlVe6jClutMBf5+0skGtV47Oa9s6iybTTXWeXUW&#10;qps1RnAaoD6Cx5ZHCAViAVuhbge1PDDxOK+LEVDdz9WRwOfZ8kEPCoI+FAZ8fC6vC+YgiwDb3kK8&#10;RnO+glejwRrISqUSa0f94upiFDWUYHDhdHQumIPFjEdveuF3hPUtXEZFvfSJN3A51fUK3r+Syqrj&#10;5Txvj5nK8jpB/AvZ4ldwwc9fxrn3vIS1d72A0257Dife9BSOu/4JrLrmMay48iEsv+Q+LCS8s8+4&#10;CZNPuBLDqy4lwBdgiK1xaAlCBQ3wRvIRzC1EflEVsrPDjM3z6BaiiMbK4MmJIRAsQCZ7dL8/hLTU&#10;LNuxIi0jB55oPlLdObYR2Dlledg/c5AAKxNLI9FU4UkCeBD7NP9LgHewCWCrxkELbQC3MY7raTP1&#10;FcCaCzYLPX0Y/z5n1PYZ1gojLR/cMyQL7WRzOYNZCYB5VKnab2jXBevflcQhG02A/0r7/O3oIGNv&#10;WugEwO82N1o21lu0z782C02AG6pxd1kxLohFcXpEAPuwgmpcy5BICpyhqSR+T80LW10sQho1BZb6&#10;plocHCO8eWnppsBaF1yVkmU7NdTTPisvWnsFL6c9vj2vHq9W9VpljisJ4lmZYdwcrcTDRW24Il6H&#10;2YRxlDHwIirwCVTaU6japxHmOyM1eLqyy+Jg2erLGAv/vnqItnQxVTluAM/LDGEOAdaWpsdQjWXR&#10;X6vswwctM/BLAvxmWT8+rJ+GDR0aLFqETS3z8UXNdNpZKidB3t66ADsYxx7Q1A1B3EELvZuv/+2w&#10;lJcxavNCy9gS+Nr5QfO9ik+lmAJPc8i7abml8pv5/A1U73W00Z9RyT9pnIX1tNdf0VJLjVUyR6PN&#10;m/l66gykzMq8+unUk2z2DtXx4usqaUT7MI3J4z/np62Adqkw0YrYCkJseoxw5snu8ijg89jy/bre&#10;j3wDl88J6LYU2GPFz9Mz0hEKh6CtSpKpk9pwTAC7POm0ocUoqCtC18xRdC+ci+UX/ww3PvdbWt83&#10;cfljb+AKg/dNU97LH3sLl1B5L3r4FZz/i5dx3gO/wjn38Hj3Lwnvq4T3FZx710s4+84XsfaO53Hq&#10;LU/jJKruCTc+geNuIMRXP2IALyLAc06/CVOPvxqjq36GvuUXYuCYc1HbN4uWuA6ecJwdSwsqajrh&#10;8+UiEslDfkExb0d4m5+3oBJZLgKrvZiy2FFleuHKCsAdKkRqTpQAp+GskgIcmMmYl9B8Q/t6mCAf&#10;ZgyswSWBt4vQbifAWka4mUfVwxLAX7TWOwDLHhvA3bRpXfg7bfi/UYH/zr+Tk0/dg93D2tGByjvg&#10;NAF8UAATauVGK97+nrBqEOtvM9kUBxNgbaq2g88TwO8T4D+3EGArKUv7TIBfr63EawT4Xi3mJ7yn&#10;sa3i/38l1bhRm9slAR7rjEgbwFRgx0I7sa9qRMeUTknrXDQ+3dl2dEImAc5ALcFuSE9HO1V4MQG7&#10;MV6NX1b24LWKPlxBGM/kOW1a9kBBM87MKcAUxrOTUgVwyPb8FcAnuQl5oBwvU7Wv8RXjlOwILsqK&#10;4dXiLhwaXoPrglUWB88mtLNcAcxiHLyE/6PLGDs/wY7hg6bpeLWwE/d7yvEWIf6qbS7tqeZlGZ8S&#10;rE0Ns6mIy2hbNY2jkV9ZXaogYd7Dc5pGcqpXJlYUUUE1nZRUTFNlWlxNLWmQageB3kLlFqxf0EJ/&#10;xo7g44aZ+KzZAfmzJsbEfH+NNqtwnTK0NOK8gR3IZlpwDX7pvqa0NOItKy3ALZHjp/Dmh/woZCsK&#10;+Y62QgJcyGM+4SwIBQxiwVtAaAt5WwCr6bYBTOjjfE6WDVKlUsF8ti+Rkz+cSN7Q5mY57J0FcG0x&#10;2vgD7Vk0Bysvuwo3PPcOLiO8lz30K5x1x9M449bHcerNbATytNufwSm3PoETb3wcx19HMK99BKfc&#10;8DguJLzn0Sqfc+dLfM6LOPP2Z48CfPz1jycAfhjLLv45Fp5zO+acdiMBvgojKy7h+56NvsWno7xt&#10;ImK5FcjyRFDR0INwbi1BjTFOz4c/XoHsYCnCeQ2I5tchJ1AIb7QU3lglQvm1CObXILuoHt7SJkTz&#10;anBRfQP2ENpDBFjwHpmqZYDDlsPszAF3WgysHGg1AfxFAuDNvG9zvFTnvQNdODzQiX9MHjALLYC/&#10;JcAHBXBCgQ1ggSyABwdou1VzS3PFAwbw3wjwX2cMQjsTCmAleCQB/oBx8J+blcxB+9xUaVUpNQ/8&#10;Wn01Hqgow/nREE6JOQCvjkTR7fXb4JW2V/kpwFHFwXRZFgNrHpj3bacGAqvdGsqOltZJJ8DpaErP&#10;QgcttKpIXh2rwrPlXbbd6JU5hbTEEdzEc09W9+HSvFoH4LQcW5xwHAE+mSp8kieXsBfgxfJu3J1b&#10;h9PcEZybEcGj0QZa2JV4OK8FM8drL+IAZhLg2YyDF6T7bXO022M1eLdpqoF7n78Cz8Sa2WkupnIe&#10;YwB/UTMNX1GFBfSW5nnY2DCLMe0SHBpchR0tC7BNK5QIpOyxigNoJFoj0oqhNacskK0RYsWwmiaS&#10;TV5Pdf+cwH5K9f20dS4+IsCC+P3qqfiU77GNcfMODX71LMdmOoD1fB/lQH9J267j5taFzvwv41/Z&#10;aU11KYtsTBJApwUIrR/FYR/bjyAbqAKYj0ttBbADLBVY6svHnGt0mzFzmKpksW4avLLeeXGb/7UE&#10;jqyUHwGuLEZhXSkaRrrQMX86Vl1+tQF8+SO/IsCv4cJ7X8TFVNuz73oOJxDEk2iJT7rlCR4fxwnX&#10;PILjr30Qp93yONX3RSrvsziL4K69nfEu4T35Zqov4V5DyFde/SCW/4yx74V3YsFZN2PWKU78O7Li&#10;QjRPOw51w4tQ0T4JpbV9KG4aQN3gXNT3zUN1+xTUdE1Dff8cNA3NQ/PwArSMzGObj5aJ89ExeSG6&#10;pi5E54xFaJ29GB2zlmNw6iJcP0QrN6p85CFoP6JvCc8RWuj9EwcYf2oKqYMAd1gKpWJepyJlE75s&#10;1VQIAdYIMyEXwIeowJrL/Q/Gv/82XamUVHV2BFpKuIdWWAArplWTfVYMnATYLPRRgJ0R6KQCf9LZ&#10;SIAb8V5LE/5IiN9KKPCbjINfY3uwshznRYM4JS9qAK8JhTEcDNkcsDY4yxwz1iy0d9w4wkvFJcC5&#10;DJNyFQunaS44ATChLaX6CmBTYFpo1cdqT3NjLpX0Z/EqPF2hHQr7cKVH2VUxK2z3REUPLmcnOi3N&#10;i0npHoNdm5WdnJ1PiAtwsSsPT1JNHypuwVmeGNbSVt8dqsYuxpnaqmU2AR6ljZ6hwaxMH+ZlBLCa&#10;ncOlvkL8uW0Gvuicj8djDQS4CR/RRu9jnKtR500tmgteRlgUdy6hHV7GsON4hiLadkXTRtpr+Hj8&#10;wBhYA1hKgzw85MwHb1cWF5VZNlrL/pRJpbhVU0dfEcQvW+fhi3ZHgT9pms33nYFP6mfSiS3DRk0z&#10;Uek3M1Zex8/wNdV3K8+vpwPYRPut+7LSej1ZbamwOpAxxeEgYXVaCRW2OEyIE/CWCGCz00lAqbC0&#10;zfmMgWWZ83xsAlaDV4k4OJ/xb17ECzdtsxI13B43KqpLGTtmM+7N4n2ed02wHQkLK4tQXFeO6v5W&#10;tM+eguOvvAE3PPsb/IxWWQBf/vBrzm3Guaff9ixOuO5JAvkQjw/hVKrwidc+TFgfI+BP46w7n8aZ&#10;tz2B0295io8RcgJ//LWPYTVBX3k149/L7zWA56+9AXNPuwozT7oMM0+4GMPHrMWkVWsx5/jzMf+k&#10;CzDnlIsx87TLMPf0K7B47VVYtvYKHHPWz3DM2Zdj6RkXYdHp52PuyWdh1ppTMWv1SZi+6gRMW7EG&#10;I8tWYGjxCozMmIfrCMiOUe1PRHhloacMOtNIjIGlmtoORRt6az+kjf1tNoi1rpsAt9dbPaw9UtZ+&#10;LfpXMkeH7W+kLKx/13yyRrMZ4+oaG7wisIJXpXl28/ZuZWmZhe5zLDRjYFtKyDj6OwN4ENsFMOH9&#10;iAr8Xksz/tDSQICVB12BN2sr8KvaajxSXc0YOIKT4yEcw9/A6nAYI9oBUvDSQru01QrjYM+4sQgr&#10;G4shUi4VWJlYltBBgItMgdOsxE4lVdh2akh3Njxr5v2ZWUFcHC/Hs4yBXyyjAhPg86iS19PtPEI4&#10;L4/XYnqqF6OEXVU2VrupwIyTT2a8ewGPjxa02Gj1+Sp4Rzhv85ZhHeH4XeNkWxs8lJqDyVleTGGb&#10;leHHUncUp9FVvVk3EZsHluGxUB2ejDbi46YZ2K+BJ6qqoN1OxRO4mgNWDHxYVSiHGJf2qWYW7w+t&#10;wRHtjkDllRKabSa0ilk3U7kV8yr7SrAJZo02byKI66nw69lJfEYF/qxlLj4n0Ov5Xuta59tjO+ke&#10;BLOstiBWzPwlj7q9idbdwCXE6hBsqWPHsp8ATHhLQrpNeKnAioEFsJpstVnmowAnGm/n0S7nEloN&#10;dsluF4Q9BNhviRzKcw5EPGhrr0VJSRjBMCH2ZyIrJ9U28S6qKEApAa7qbkQL1eVYAnzV04x1H3wN&#10;lzzwCi598GVc+tBLbK/iogdexoUaWabanvfzF3DuPc/j7HueM3DX3vEk4X2Sdpvw3vIkTrz5Udrs&#10;xxj/Uqlv1O1HCP2DOP7q+3HcFXdj9WW34piLrsfyC6/B4vOv5O3rsJr3j734Oqy6+FqsuuQa3r8a&#10;x17Ix84nuOdcjIWnn4N5J52JucedgtkEd/aqEzFzxfGYtHgVhuYuRM+s6Yzlp6CLyniV4lgt4Bcw&#10;01REbgBHJg7jm+FBWmhnM29tJ7qZ4ArgL3sa8WV3A1W4nr1uq1loAbxfc8ECmOr5P2aN4t8E8MQh&#10;HGIsLaUVwDaIlVDgXYJZACvbargX3xF0ZWFZHKyUTn4erRnWUsRP2WF8Qhv9Zyrw75sb8HaTUikr&#10;8EZNKV6jjX60phYXMu49JRbEcnbeq8IRjPL3oZHnrAnjCLKjwNqpP5BcUkg1tnngFCcbq0Cj0ARZ&#10;OdFK5hDA2jO4lueaCPeUdC/ODhXgmeoe2yP4Z7TQAvhWWuhHiztwSbQa01I9BvAcArjKFcWJLkEc&#10;t8UJv4jV4+H8ZisEr50arnMV4r3G6fiwdSZWpQfRPz4LI1mEOJMAp/uwhJCf7snH82W9hGcOnog0&#10;4L6ccvy5bjKt9yrGrMfYwNXXjbOxnfBs4+0NtTMY62ox/iqqrUBdbtNE+6nYGrySnZWtVdyr2HUn&#10;od9JF6BSsJYQIqvNDmD34Gp8zdf8gjB+wU7mK3YEGtD6nCBLhTcQ5B18fanwJsa96xgrC96vCLfB&#10;zMdtIQTfQx3CFnYUKk4/pojgFqrxnySQTX0JsKPAfmuy1Xq8iBZaNtqut+ewEdaCCOHWc3Sbx7xI&#10;ENm2HngMSsvzMGW0Cz2dNWhsKEN+QRBhQu0PuVFQlocy/mBqOuvRxNhu9ZXX42dPvokL73sJF9z7&#10;Ao/PEtzncNH9uv0C4X0e51Btz77rKZxxx+M4je3kWx9ie5jW+lGcQohPYdx8KtvpdzxDsGmr734O&#10;a+/m7TufpFo/jFOvvxdrLr0Jy869AovOpNqeeCamrjkFk5atwcD8ZWifPhu9s+dh4YmnYPGJJxPW&#10;NZh77AmYc8xqzKXKzly4BNPmLcLwtNnoGpmKpp4R1Ld3oa6zid+jGpU1BbigrhK7pkym8o7g0DRn&#10;bW4SYFlfbea9hSq8sacFG3pb8EVXgzVTYEKlJI6jABN0Afwfs2ihp03EX6nkmo5S/nMygUMAS4EF&#10;sJYX7rFdH3oM4L9R/c1GE2DFzwJ4WwJg7cxgADfV4zdWjYPqy5Dm1dpKPFFbj4tiUZwUDVCB/VhJ&#10;+zyZAGsFkg1iTXCaaoN72Ly0zwFbmcSYmAqsQu+aRlJGllMjOh2VjIdraJ/rUlPRQJhHaY3XBvMN&#10;4F+W0zIT4HOokHcy9n2kqB0XhiswmTHwKGPguZn8DIx1T+DjJ7ljuJCx8C/yGvFkSRuuCpTizMwY&#10;LsnIxetVQwRgIS7yFWOItn0iAZ6S5cEsQrzYkkFieCjehA8bpuGVkm7c52WnVcLwQ3AKPlpZpVhq&#10;ymgL49adBEULGpQ+qZ0N99kIswrMHUP1XW4jwrZogRArRt3fT5tNCKWSXzfOM+i2J+JbASqrLNVV&#10;c6aUHIA/t4GshdgoG0+Apb5f8DOYGhNigayMLC1HVOegOFmdxxgNXGlwyhmIIpAGsKD1WRVKASxb&#10;LYUuDoWcaxIAS4GVeqmVSKpEaQNetM/aatSVoQys8YjlhjCV8eC86YOYOdpNkOtRV09o+UOpqi2h&#10;vS5GfUcdmviDXX3xNbjkkZdx1l3PENRnqbLP4FzCd87dvM3j+T9/jurL472Jxttn3fM41t7zKAEl&#10;nDffi1NuuA8nX0dIL78NKy64DgvPpFU+8VwMLzse3XOXoGV0Bqo6BxjrtjP+bkK0ogrR0grEikoR&#10;yi+ALxZHuLAI/ZMmYfKMmRiYOBGdvX1obm1FXV0dSsrKEMvLsw3HvT4fPNoG1ZVpSyLHZ4y3aaQT&#10;4hHsnjERhzSQRQXWlp6HCfDBIcbABFj2WQB/TXg39BFgOhADWApMVf6pAstCqxzsv80mwFNH8Fcq&#10;8E8BloX+UYH7EwosgB0F/heAaZ/13G18/c96BHAT/tzqVOV4p6kWrzdW4FX+b16pqcRTdQ24hAp8&#10;Ijvk5QyNVgYIMP/3bipwOgHOILzpgpj/46x0hkTpTqF/L5U4mDrOAJb62oKGtAxbF5wEWPWxGqjA&#10;I2nZOCOYhyfKO/DLyl5cxvj2bCrpHfFqPJDXjIsiVZjCGHgiAZ5NgI/RSLRUmACfn52LB3Ib8Hgx&#10;AablPiMjhoszqeaEcnfvEtwVrce0sS5MJbxTXD7bekVbrqzMjuDnfN6G7kX4I5X3AV+VjV4r8UJz&#10;vjsZbyqLahuts0ahDw2o3I4zbaQBK9WMlvoeItCyzlsa55v6alRYaZiKn5W0oWkhDTwJtB2Mnbdo&#10;NJn2eDshTgK6lVBvp23W7U/rZ+FrwmqjzlJiNkEu5bWYmEfrDAiw1hJrhZP2DR5TIHU15WWThVb5&#10;lH9pAlqDW87jBi/vC/So142mmjKM9HXwvN+2KS0MexEnxJpGSklPtTI5WZlpqCjJxRB/qFMJ8cSJ&#10;nWxdGB7pRDd/SM202HXtTTju4qtw8S9epC1+CucR3nPufpIq+ihOv/kXOOnquxkj34lVVM/lF16N&#10;hWdcgpnHnoWRpcejax7BnDwLlV2DKGvrQ3lnP4pbO1HS3IGihjYU1DYiv6oGeaWlyC8pZitEXlE+&#10;8kryES/Oc24T3nhunq0yCmllEjs0v89DSGX7s+Fj8/q0bljLD7WckGGAfrhp4+BOm4AMwpvKsGHc&#10;mHFYybhxD+NOVeT4ZopGo6nEioEJsLZCcQDuwMa+NnzN9gVj0S8Ikyy0KlJqGslUeKDTAXhKvy3m&#10;dxRYcayTkulYaEd9f1Rggs0OU4kcR3iN8p/NQrMJYO0IsZWvqff7pLMFf2ltsRhYK5LebKjEK8rE&#10;IsDPsLO6NDcXx9FNLfd7cEwggOnBsFWiTJlAFSa8GfzfKilHy0G1PFRLMTP5N3HzbxJIHYv81AmM&#10;f1NQassKnUUN1WlU4DRVqcxAX4obJwcEcBeer+i1xQmaB76bCqyaWOdFKzElw4eJ6dmYk+nDCncY&#10;x1KFVanyLCl1tAZPlnfixnAlzkiP4nx3AR7Mb7F0xydz27FgvAdT+fxphF+L++dlBrGY7e6SZmzo&#10;Wog/VU/G/f4qPBauwybel7JulzUlzJsa59hI9N+nnorvR463UWUbXVYWFO3wEZ5TdQxZ2l0EV8pr&#10;cBNqTT1tI/xbCORWTUUlgBScstFfU2W3UKWTMMtOf9pIgBPnN/Kc4LZ4mOB+1jQbG/k87YukNcTK&#10;6JIKS/3HCEjBWxwJJRpBJbTFtE5FBFiKKmCLwiG7zrkdRG4gG7VlBbjjluvw8gtPYs6UiQhnZZql&#10;zosF+INWfarxVvvKdrVnS00ZgxDj4PLyXDQ0lqGjsw7dvY3o6K5HVWMV2idNw+CC1WifsRht0+aj&#10;gWpZOTAR5d0Es7WHqtmFgqZWFDQ2Esp65FVUI1pWinBZESKlxYiXlSBPq414zC0nqAZsKXKL+VgB&#10;Ac3PR6wgF7kFccIaRjgeQIgtHA0iSHcRYgcVoPPQ/fzCPBQUFiCmggL8rn7Cq+bxZMGdk4GcbLas&#10;DCtbm6NF/QZwGsaNHY/ljBv3zxil+qoKxwj200p/Y6mUCYCpvpv7aKHZ1jPm/Zz2+/OuZqzvbDCA&#10;pdK7CfBu7TyoGHhyvzMKzdf7KcCy41LfHbTEagawkjxoo5WtpZ0MtaTQUeBB2njtR9yLLQNt+Kqn&#10;mQC34gM6iz+1NuJ3zbU2gPUa7fOr1RV4rrbWFjMcGwkTYC+WB/yYGYzaxt4qyuAATJhVqteVmqhS&#10;kgatn04luBqplqVWsfdiNtuxnwDX0ErX8SiAu8a7cJw3jsdKO/FsRZ9lYQnge/Pr8VhJB61yLibR&#10;+mrlkiy09jk6lhZY00mnZUVxA63zY0WtuCNai7W00GcwNr4tVGXK92pxH45J8WMSY98ZyolmBzCT&#10;txek+XB7QR1dyHL8rnQYtzFuvjO7GB+1zGSHt8YWK+xW4gRB+ZqqqGwsVeE42LfSBqRkW2Wfv2Fc&#10;q+QNLRdUppQstK0QohLv6liCLbS8puSEbithE5CCVUoqKLcS1OSg1SbGzIJWSi2odU6qbMpLNZe9&#10;/oq3Ba6er07AKnrIQgva/z+A1QoV3xLkAgIspS6Q+hJ65Um31FXg2isuxnVXXoIB/hi0iqmA1+YR&#10;gHT2xNrMW7WSVbpVO+an8oduaZWphFm72tN2unLS4A1kwhfMgTcUQTCvEJGCQlraYipmCQqrKlBU&#10;UY7SygoUl5cjr7iIUBYhj3Dl5uXa2txQPErljNp6XgdAtpgXEdq/KL9PPJePR8OI6/o4wc0TvCFk&#10;+93IDniQo7rHPj98VNwwv+8kKuaUaVPQ3deHltY2NDQ0oqS0DMFwGNkeVfBIh9uVltgLSvtGEWB+&#10;rxT+gI8CPHPUFPjg5GHsZzso65u00AZwmwH8VXcLPutoJMBN+JoxqZYS7iS8SvbQnLEW9TsAjzgK&#10;PEkAE0QCKqVOjkAfbTzvJHL02KolrV5SEodGoY9M1CAaFZgOYH1fq+2N9EFbK95ta6KFrsEbNeUE&#10;mDa6uhIv1NXiav6NV/N/vixAG02A54Si8On/STgtpXLcWKgAoADWCjNVMHFlu5GS4WyGJog9ExgP&#10;0zIXE+CK8QSYNrpOg1gpmehOycYafy4eKmm35YPnEdi1GWH8PK8OL9YO2ZxvH+PYwVQXZjBe1qL+&#10;1bTPx+fEcSpBvsJDxc2tN0usZYanEeyrlBPNH/u7tVNx4oQAJqd5bD54GgGenu7F3FSvpWruGl5p&#10;iRT3+CpwW3YRXi/i35IKuKN1gdlpwftJ2Si+rptpo9M/jJ54dLG+LLTypKXGWnivKSQptC1m6Ftt&#10;MCtzyrKn+NzthHWzIOXrS0m/0qIGHqXMFvfytkahNys+JviCWbGyYmBBL4A/01yxXqeH7oA2Xwv8&#10;tVrJAE62Ev7IiwlfckDKUWEfz/Nx/nhNhQW4QE6MPrc3VbPVIB70Ik92PBZiDBywTbjHpY2x9cDj&#10;+E9XITqX10tocpATcLERBD+PsqZBD3whj7NQPhpjI8imhgHC7SNYXgQYb/vYPLRyvmCIMCkzKkYo&#10;8xBV3BqJmg0uLWeMWsj7hLSSSlJVXc04PM7YtRiNzXWooOUPEPDiilIsOfZYrD71dJxwxtlYdfxJ&#10;tNKF1pFU1pSiq6cd3V0dKOd1RSUFjNtr0NLSiIbaKoRpq7WpmzZxy0kosGOhBfAEAhygAjMGTirw&#10;TwB2FvE7Cvw11VYAOwrcZINa/wIwr9UWoz9M6rOi7oqBf6ANVmEAVeHQlJSysQSuFNhsNM/vI7ha&#10;MywbrbpYWk6oNMwj/AwatbYiAuxAPutuxYcdVOA2KTAttE0hVeI1AVxbg+uK87GS/9Ol7OCWeT2Y&#10;Qwsd4P91jAE8FqlsKtiQ7k6lK8mCx6sww2d1zFSX20oE03ml8zrt5q+60RrMqktVDJyJtglZOMYX&#10;xS9K223aSPWupMD3xGvxQvWA7YfUMTYN/QR4OgFcTIBXuWihNR+cE8Pl3gI8UtCEe2P1OCPLOXcx&#10;VfyDxpn2478kMxfTUnNoo/2YIoDZZvD+NbFybB88hpAsxROxRjwYqsarBfy7Uy13tSnzylmMsKF+&#10;piVz7Gbs+S3jYO2ar+oZZqEZAx/u18AWQbZVSE4Ch1YpCWDlVu/QSiLF1QReFnqL1DY5iEVglUL5&#10;OTsKVdrYwfcUwBqsEtyy0nrOzuFjDWKV/9GA1gYq8obORVYgYHPzQgdggZtsxQTQUV8BTGWOMQbW&#10;kVaqmHayRE3XEWRlaMUJX4zw5Qt8tiI+P06AVcRuLOMg7cqvSpRawK+BHx9/EH7Gyf6wgKV1ZSzt&#10;kUXluSA7jQAf91IVA+wgAppXZnxaVFpk6hrhe5dXlVKNywz2Etrl+iZCWU3bXBCz5Yi6X1xRjKLy&#10;IjTRGlbVVqOQMW8tAWzjj7W6ttzeu6alBdfceR9ufehJ3PLgEzj/qut5XTGyvenw+zORR3XWdjFl&#10;7MwqCWRbSR7ai+LooT2vYZzspdpqJ8bsDCkwY2JBzPsTxo7FcnZ4B2ZMwuHpBJj2+aAsNOE5ONhv&#10;i/gVg26mCm+gCq6j6n7W0WAAa7tQLXLYTsDUZKP300Z/P6nXAP4nFV1zu4cJsKVMDgjiZIG7Hjbe&#10;Hmb8PKIdC7txkBBrLvrvVG7VxTpC+72bAG/h+6sq5We07++3N5sCy0K/QXgNYLYXaqpwE/9uq4J+&#10;LGLHu9Cbg7kMMyIMjQRnCq106rgfq6zk0JnIweh/5va4YDtb0GrbkcBrd0MPLXVhOq10airqGQc3&#10;U42X+WL4RVGLKfC5VNGzMyO4nwr8UvUgzvSXoHNcOronZNoaX61IUnnZY6nAJ/tycQkV+kGq78MF&#10;bYx/83EKFfic7Fy8UkyXQRt7s68SM5TJleHF5CyfrVCampaNi8NF+KprAb5smYunYs14tbwPn7bO&#10;scSM3a1UYaqbkjoUA+8m1NojWGt0DVIq7eEBZ7cGS+RQyqSsM4+6rz17bXpJU1Ky4l3LbABrM4HU&#10;tJCUVMqv24J2H624diFU20bo1zXMMYD1uGLiXewslMH1XvUUfKzpJgIssC0Wbl2EMaWxCMq0iTOP&#10;aiXxCIppL0sIrpS3JB7k+TBKCfBReKXIvF3IYwGBLaQtFbhFvF9E+KXAAnhcqlM+VjWfFR/pnxuh&#10;nfUTCoE0a84MNLfUE0Yf41LaWh7zCEl1ZSlygm7a5Bh6O9sZI3dY2Zry8hLUN1QR2HLGqPl8jWpC&#10;WofahkoCHEVDUy3KK0uomHls+Whq0ahxAa+NoZjHmvoqlFWwM6CrqGqsx+kXXIhTzrsAJ5x9PtX4&#10;eNrtMGoLo5jV1oC5dTVYQft8DH/gi1pqsaipHnNp5yfTSg9SnVS8wEV43Rnj4E1XdctUpLoZJvCH&#10;upx/o4MzJycAnmgQH6D13Tvcjx0EUyPQm/rbsKG/xRI4ZKG1wF650bbIgYBtpfLKbh8Y6mYc238U&#10;YK0wMgtNgPf0O/nQ2wjvNl6rtl050mz7GSMr4ePbyYp/GTtTvQWwLLcA3sjX/4Iu4IP2FvylrQV/&#10;4Hd+tYb22VIpq/AiAb61tBgr+T+bT9e0gHHwIrqeQpdKJRFIApzG0Egxr9Z45+Q4AAfZqefwbyOV&#10;drancZqgdyAeZ1uv1KZloJnquswTt5VFTxS326qis6mkDxY04qWqQZzHeLZ7fDo6aL2n0kJrUf9K&#10;dxSr+ZyTGDtfQMW+j+r7SEELlTffit6dTQV+PLfFrOv9kUbM0TxyJm00IZYKT0zNwvm+fHzRoSSK&#10;+XgmtxUvUn3fr5mKPe1Uy5ZF2NrExwjLDqrxAcaaUtu/JYqvq5Ss6l/ZEsIEvIJbZXmUG21ZWVJg&#10;wiv1VQUOqa7FsnQFmt/V/K+mj7bzcW2g9jlt+lcEdzdfR2VzNBqtqSOlWEqplXL5F4YEytyS+u4Z&#10;WWP7BG+jMxgjeNXKc2N2/G8AUyXLCGh5hHDLavNcodQ3N4x8tgI+ZhATaAOY8Obz8XQCrILnTg1o&#10;xkMZqfDoH8wft18j2HyPqppKxPj8OOEtKFatqhzE8iOoZM/fXVyCZsa+fSMD6OhqRyktcAXvl1eU&#10;oIDwFhYVobikhBa53KCM8bOU0e5WVpXxfD7j4ygtdJl1FPmEMhIPoLSikGqeTyUP2fW52kyNn0OV&#10;LgOM7eO07IN1VZhLSzm/uQFzGup4uwHzGCsu6OnEEsbEK0cnYfZgHwLZGQmAJ8CXkWGboWVRjVQX&#10;egX/FvsJ8CHGnbLQUuC9hGcnlXMrFXULwXEAbiW4jQawrLTyoGWhLdGDTQv/Ve9Zcey/szOwaaRE&#10;OqRiYG2tIiAFsIoDbOX97Yybd1N5tXvDIf7tvlNVyumMnQn/4STAjIG/JsRf9HfgI7qSv7Q244/t&#10;jXitrhKvEOBf0a28SBt9Jx3OajqhOXQj8xnGLA2FUZFNe0wQ5apUZtfFuNft1g4cLnip0iH+DTVO&#10;oGuS6qvd/ZPb3YxTXDxuHMozXKinsmqxwV35dXiaCqxVRGcxxhXAz1X04txQJXp4TTsBHk3NpoUO&#10;YYU7glXZUZzgjVGx47Tb9XiqpBOXM/Y9iep8NlVcZWZ3dC/DqyX9WJTitYEwxb8CeJh2XDscftGl&#10;OddFeCG/Ew8Hag0QwSgF3tI4F59VTsbWlvmEdAW+pS3+Yfgkp5h6L5W2h4qrxuu1mEFNymwqPLDG&#10;ppQs5VFxcOcyG7DaQDX9rHG2xbPJVUimzoTwayl+zzGWM71LGVw8Kl6W4mr98PqO+fioYbqlfK7v&#10;YIw+tBp7+laaTT+qwEkVLjEVdgAuJWwlMdpn/sBLZVmlvvxxWiPoUl6B7CiwA7AseB6P2pVhLNXX&#10;LDQBVvlVP+NXFZIL8VofbbI/QMvM2Lm4PN8ArqguIcxRPubGQHk5mqi61a0NaKEKFhbmEsoYga1A&#10;BR8rKipBbm4eoS4lzLmMfxnn8voaKkcuO6O8vDiqqJi6n1+Qi2LGc9WMfyuo7nF+1yg/Z4hOQFbd&#10;R/vuDeWgmLHzyauW4+yTjsVF55yGa6+8CBddsBaXXXI+rv7Zxbjm0otx/eUX44K1pyDgzSKw422z&#10;8xyqb2XqBFTzB6pldgJ43ywCPGMYh6aM2kDWPlrfXZqDJaA/KjABpgJ/2t6A9VJg2eefAKyc6f1U&#10;WE3/aAQ6CfAR3tdAlXZm2GnWWfCqwkc7VZjxM9X3ANX+0MRBKjCfw+f+MEUZXM6eSpsFMK/9gp/j&#10;o842vMe/7x/ZibzRwFiQrub1hnoD+J7yMhzHcGOuL8sAXkYLXc1YV0Caq+J3V0VOAezxZJsCC+Cc&#10;nGznmgS81ng7uTXOBP6Ncmi/8xgT97qycUNuFZ4uIsAZUQP4keIWPFfVj3MCFehLyUIH4+bRVLcV&#10;g1/hCmFVThgn+GiXXTHcRYBfqOjHFd5inEQLfXZWHm71V5gCfkwFOy4tZPArG2sKVVhzz2sYZ3/Y&#10;OR+bCckjhPc2dwneZ9ysJXp72pZgXeVUfMGYc3fnEnynzc1omQ/3rTlau1lHrcUVxFoRJPDNPstS&#10;6z6vt3lh2uidbAJYg1iyxJ9QTb9onWcj0QJYNbN2aESZaqySsbqvQS8Nbn1J2JWWuXt4JT5tnkUF&#10;n8XXcupKy6IrH3qMgC0VvEebA3CprLNAtqNss8AVtBEU5UqleUzclgpr8MqUmcdcxowpZqE14jyW&#10;Ryowf+QevwarNAjlY+yr6ZuIKWpVbSljz0wbPMotjDAmdvF8IcpKC6iopbTI1cjNj7IxzqU6COI4&#10;Ia0koE20tnoNAdtIW9xA1SwqKiCwVPHuTjQ3N/KxXLPfjbLYvFaqr6miMO2+TSGxw/ER5IrKYtxx&#10;2/W485brcdP1V+Hnd9+Ka6+5DFdddTGuuOx8nE9w1556HBbNn4kcVxqy+P1cmeMRJLjn0zG8PjoF&#10;reNTsCwcxMHZjIFnaHcGKnAC4N20tNrWczPh3cj4dyMB/pKx76dUv3WdBLi77V8VmHZ7H+Pcb6m4&#10;ss//1Cg0X8sUmADruh2EV20Lb6s4wDYedxvAAzg8MmgKrN0RbVtR3pdqbxpoxYaBNnxJxf9Ac8Ed&#10;TfhzRzN+3VDjKDD/ji9WV+HnlRU4geHGXFlojxdLAmE05OQYkBMYz6ZKganI7uwsU1+/34dwOMTb&#10;ngS4Y502LtHGJ7bMIcjjCXEKW37KeFwSK8UzRZ0E2Kmu8aQSOxgDnx+uxuAEFzppo0cycjBfC/Op&#10;wJoPPp4W+lzGu9f7yvA0FfiWWDVOdEVwGm30FVn5WNc4B19TQc/KimN0ghujjIGnEOLhzBwsTPXi&#10;9bqJ/FuswhPhZtyQWYC3K+lOqGg/UGV38HnrqqdhR+tCy8D6fvh4fD9wPP4+8ZSjAKtJjW0foyHt&#10;FHi8U5WS96XCahqh1qi1YmBZ6C+pnh9QSbUG+QvGtXsGGFcPH8d2vI0qS32V3aUaWjvY1lGxNfe7&#10;o/8YfNE0m3Z6PkOwFabAWntsAJt9jjv22W4TSEEr5TWAeRTQinHNXtOaqgncZDuqwAmA41TvCVTg&#10;8VQlpVOOS2Nv7Uqlyknt/HD7slFTV43pM2agpraSwLoRzQ3CTxWM5VPFy/JtoKmAilhTV2GxbSEV&#10;tKKqHD19XbxfYxleLbS6s+fMRFtrCyK09x0dbQZxIS22VLiT8bMpMr9XYVGedQaFxXm00EGEIn4D&#10;OMTPHOJzg+xYcmnfly6bh2VL52PW9FGMUt26O5tQX0/rXhJHvqanfC4buFJFznjIj6A/G0WZLlwx&#10;MoRNt96Ijiw3f+h+fDNrFEdUG5rg7aN13SsFpipKITf1tmKTlhMSZC0j/JTf40sqsNYCC2BBqDh1&#10;JwGWhVYZHQH8b9NGbYXRYVW3pE0WwFJfNanqJl6v2FkW+iDV9vBEZ4fC7xNLCQ8ZwLx2kB2I5oL7&#10;OglwMz4QwFRhFbUTwK831+N5KvB97ChP5t9qto8AZxNgfwStBFlwphDgCQRYRQrdOS5nBNrrRTAY&#10;QCDgXOPAq/2wtP+VM38s5baN5aTGVGU5lnNiJXi2rBtnUIG139Gzld14rXYE54WrMDA+C10TMjCc&#10;no1ZmX4so31Wkffjc2K40FuI6zwleDDegNtiVTgtO2YqrNFnDfrs7FqKC3l7igHsNxUezMzGvDQP&#10;XqzUNq3H4ZXiAdyYVYRflfdhPRX7b8OCUXslOfWfD9LOHiEs/5h4GuE+0Wz0QY06s9km37LUiSaY&#10;v6WKy0rLUltxdgK8lQq7oXsJPiOAHzTOYJtGezyN8fEiSzpRQoh2Q/y0Zjr28/2sFE/fMbYLg8XQ&#10;jMU/rZthU0xKBlFqporDWyplOaG0RgB1VLybhNcBmLEj4SohMAI4Ce1/g5jPl9Uu4vNjUQKc6mwe&#10;NiHNKeiukUof/7GKf3M0ykwFrqmrs/nZCFVQltYXyDGlLS0vgpdgFNAaNzbX8n6hnXemguptxFnW&#10;VwNWo6PDqKJSBAI+lJYWo5o/PFlk3S8rKzFbHeV7hPm+hUVxxPMiVH/fTwDWvDGVWCDTSnvoBLKV&#10;qJHDozudP06nZWen277DrvRxyOT3UdwvB1LCjkKxemtZAepzA1ZudVk4jEME+FsCt58KuE8DWAaw&#10;Cot3GsBayK9Nzb4gvJ8JYHYUBjAB204INVJtAFMxjzB2/jcBPHXijwBPVGF4R3238fqNg+2EssPA&#10;3zHcBW1Bqrzn76Y4AH/H5ymRRPW2bBScbQNf/0N2HNqlUAC/QYBfZof5Ov/mGsR6oKYCp/F/M8vj&#10;wjyq6mJ/CN1UWc0BT6Caau8rFb9XfTPtbuH18P/Kzkt2+kf1JawCltf/66CW7PQYq3J5RrQET5cT&#10;4EzGtVTQl6r78DIV+BwCPJjiQk9qFiZmeDCHEC7JjliJ2TUE+RJfEW4JVOIX0TrcHCrH6QT4FD7/&#10;AkL7anGPlb65L96IWWPdmGgW2ocRdgQz2J4q68EBAvdiQTeuScvF65UDVLxZBFJ7+S7FXtrbvZoP&#10;rpmBLfVzsL/9GPyVcbDqUAlW7V2UvP0NYVWR94OKhdkEsNIrBZhGomWd13UupPrOxLvVk/BOxRDe&#10;r59KZdbKp0WEdiU+5/v8NrfHKW7XsQT7CLIGw3bzdWSxtRpJAGuOe2vfcouTbTFDKX+IArVMg0Bs&#10;SXB/bEGeTwDM9n+C15oBzJbL+JKwaFuV8anaJMwZyNI/WvO4foLrYdyrUjtRgqYeO6r53whteGGB&#10;3VYcpUGuKD9PVW25qaYDHN+/pMAgtNiVwOfRVuv6oFIf/V6DV/fVYrT8stZhWtpwhOcS4FpjJ6Mp&#10;rLCOEXYsFpNLRbL4I/QgzM8Y42ctYGeRz7i8kp1KQ005GusrUFoUQ3VZEdoYL1bxWFNWyHP5VrBv&#10;DAFeFArjsOpXEeB9CYD3MB7Vcj+NQmsV0hbVw+rtYjzUaBCvE8B97Q7AUmDCaDEwAf6eAP+TFvgf&#10;tM/KxDpEhd070o2dw90G8FYCq0Gpr3n9Jsa2AnQf422Lgadod35aaVtM0W951pbKOdRB4DvxUXcz&#10;W6sBrCmkV+oq8SsC/EvC+0BVGc7m33omOzOp8CJ/AAPsGFXUTluqagM6bVejBA7tbOHJ4d9Qc/UE&#10;eJws8/8PwFLeMXxcTeVpT4uW4lkq4NqMOM53xfF8RTceK2rH8e589E7INIAnKZ2SNnhhdsjmg1cz&#10;Fr7UW4Q7QtV4KFaP2yJVOEMZWu48vkY+Hs9t5t/teLxRPYzFBHiIFnxyht+s+MRMN+6MNmBDwzw8&#10;E2/FtSlxvFbai69oWQ8zrt1LgDYqCyuhwHvaFhvA2oRM+yAp7lUVSsGruljauUFldzTdpN38FQtr&#10;maFiYFngL9sW4JOWOfigXkX3JuGNom68Wz+FnTljYMazyvD6smE23isZsdFsVaT8RkpOS36A76fH&#10;TYnZEWhUWgslLG6muo8pjgecODcBbwkVtDTPue1ATYgJcDGvKebtYv5DSwjNT+EtZCtgT61ppSI+&#10;J0ZAtCOCtvNU6VhtaqYa0IqN/CHtfOCFFvpnu7OpkCWMPcsN5GrGXYpPlX9czPhXShlMKKQ/yOey&#10;yf4m7wtEDWzJLstCFxTkMdYtNWjz83NRV1djFtqB2s9rHJCltmGLwdliPhuhrm2oQhvtZAfb0GAv&#10;pkwaxmQC0EF7WVlVghqNaFcUo6w4l2CzI1BRe1XW1Fxw5gSkZ6UjgwCnpYzFglAQhxMKvG/KCPbQ&#10;xu6hGu4aEsC0sFTazQR4I2P0z1scgL/k+0iVNYhlFpqQbWdT8TrVcrZlgYpnzQprFZLmfwkwLflW&#10;wvi12WIqK5sA3ScLTdU/PLmPKkwrTfANYI1a8znOXHAnPuluwceMvd+jCv+K8GoK6Y3mOrxEK/1I&#10;VQUuLIgTYBdm8v+10McYki4qnVZ4vCBmmKSySQJYcXBONlWY13kYD48juMkmiAW0BrWU3GGxsNpP&#10;AH6suIsxcBwXuHLxVEkHHixoxbKMMDpon7tTMjAxzY3ZBHiBK4hFBHiFK4yfhcpsFPqBSC1uo1qf&#10;qbXCWbk43ZWHOwPVtiTw/bopOH68H4OpORilBVcMPOTKxhWBMlsk/37zTNwfqMXTYf79pYYCr30x&#10;NlRPZ0zL+HcksW1KP2PcPsa3PQSUCqsRaMH7DVXyyKDOrcTOlgWWtaWEDpW+0eokpTx+0TYXHzXN&#10;xCdNs+i25uD1wm78qrALn/KcytqqmMAmgcn3V8la7ZS4h+dVnVI51ttpodcTcJWi3dSuWHmFrTfW&#10;VNKYkjzHIhuwhKeMMArgpBpbPCxweSwyBWasS5U1cHl98phPJS9QHMxrpMApZp+pwGnaopMA8wcu&#10;1dVgkSdI9dVod1GxDXrIWmuOWKOYEUKVm69icjmMS70oovrKUgtWzfVW11agjCAJ5Fr+2PoHesxC&#10;C+KWlibUKnGDMbAGslpbmw1oKbEU2VFiwatjyF4zwFi7sCQXx5+0Ghdcci4uuOBsXHLRebjg/LOw&#10;csUSugalTmZQlanO2RnIzkq1qSNXOhu/lzt1vFnrTK/L9kdKY7w/j53RkdmTEgAPY88kqm8CYO2F&#10;tKmHCtyvgu4d/wpwYhppBwEWhAJZ2VhHCLCVhqWNttHk0QEr4q7dCRX/Oha6jQosG91u8Atg7RF8&#10;iAAfIcBK/jhgG4r32fO0pFG79H9KgD/qasP77FTe1JJCA5gKTIAfr67BlcWFmJtD22nJHB6MUGHT&#10;Gc9qVFmFCtOpwJkaiZaNznZi4WwBPJ5x7zinjbfbDsA2Gp1UYjZVuDw5XIxHSzpxWnoUFxLCp8t7&#10;8HBRB5ZkhNA+ngCnZmKUyjnb5SfAASzKJsCMg7VkUAsaHslvogJX4yxV6+DzT2G7KrsUH9RMwdbu&#10;RbgouwDDjHtHsgJmxUcyXLgyXIktVLQNXYvwfGkPHgjW4vOmudjSPB8bqcRaB7yb4OwlJCrtqh35&#10;/zpEC00VVq0rjUA7U0cqqUNLzaZ1w06Sx/GWVrmPIO8eXIX1nQuovlMJ8Qxs7F+Kj1pn4XeVwwR6&#10;JtbzvbYRzN0abWZ8u5Odju4f6OfzNWDFcyoyoNzqr5VayU5H9lmJH4J4TGme1DcBsBSXcZ2psTUB&#10;THh5LCQwhbztAJxQXoKbbIoJLS7k4xGqrCmwAE539gjWlp2aB/bRmmbzx97U3IDe3m7CGreaWeq5&#10;NZJZxzisg2oggDU9NEDFUFqjM29cjqaWesbChabOHV2tmDxlFJWMQaXANmVE5VXMq6Z4WPcFbNJW&#10;S3mlxqrVZUpOgDWANmvuNMyeOx09fK/OjmZ08TNUMcYWwLLQ5XzPXF6v0WeDODPFAZkq5NE5fgcN&#10;zqlg3yyfzwaxvps+6SjAexQDK41RMXAfAaYSb6Dyfdba4MTAiUGsnbS4SofUdVJjWV7FwH8jvErG&#10;+N4AppJSTQ1E2mdZ6M2EXRZ6AwHWAJXWCStxwwCe6gCs5A/NA8t2y6Zr0EsAf9jZig/ZebzdVMs4&#10;uJIA1+Dlhmo8UVWNG0pLsIDx7XTCu4AQT/IH4UpJMRs8bsIEdljOFq9uXpNN0PW/VBWWHwGekABY&#10;KuwArKbbY6TkVODV/jw8VtaF09MJpRS4tAu/oIVenBFE+7gMdBLgkXRn21CNRGuzsuVU4As8hbgt&#10;VImH8hpxKxV4rRQ4O8+2YLkwpxDvVI3Syi6xvZMmpmRjYlbQ1iCPpmXhWgL/tRbNN8/Gs0WduNVX&#10;jndrp1hlyg8qRvFF7XTLwtpYO9O2Gt3dspjqSzgHTzALnSxoJ8XWtqNS3l2ti3ieFtgAPsYysrb3&#10;LsNXHfPwYdN0vN84DZ93zOX/aSnj4Wn4rHkWvmyciQ2063t7tbZ4KdXWWRUlcFVQ/qAqgaiUT9cS&#10;K/ezgRBri5Zk9pYDMJtjlwXwj/PBpVTaEjaLeWmdC9g07/tf1fenAAvyMJVTg1gpBDglPd1iJe33&#10;66YFs9xmP2Fl0z9b6ltYXIAyKmV1VaWBp4EQ7ZeUlx/FKFVEo82KeZMDXDrqfpQdS2VVOXLjsaPx&#10;rwayFA9rEEvw6pzu/9hoy3nU3LBlbZXlWyZYeUWRARv00x1QmRvq2Bnw+2pgS9lcDVSmOM9nZbAz&#10;ErjJRoCVD53lzkJ6dqaNsk7jD/3gzEn4PgmwLHRiEEvKurm/1azuesaemkL6tJMqzFhU9bB20VFo&#10;69FtVOjtbBp00jywpUNOHSXAwzhCC72fampbs2jAS3EwQd/E69cNtFJZ22yVkgD+hgAfJsCCXgDb&#10;ggfa8h183maq++d0A1LgD3s78JvGWvxa26uwk/wlQX6Kf9ubGeML4MkeKiC/12RfAF52zhbHpmrX&#10;yXTbp1n7MrsM4Bwb1HJss9T3XwGWhZ7ApoEwAayEjxWBXDxU3I7TU0P4mYrVlfXiQSrykuwo2jUP&#10;TBs9mOp2AKb6zqUSL80K4UICfAdBvJ8qfFOw/KgCn+iOWrLGa2WD+JY29s5gNSYR4JFMry1NHE13&#10;4RrGzJtpRz+jrX0yvw235JTgVyX9+LBuGt4p6sMn1VNsRFiqurWJqkeA93euxEHGvrLGm+rmYl/n&#10;MVRnxsZDx+I7xtuaN95FxT4ycuLRpI79tNeftcxi5zAJf2L7sHkG/8+Eke3zltn4qnUudhDWg4qj&#10;aaVVDVMg76Q7UJG9DU20zs1zaMu1UdpybFQCCN9DEJuFLlZ8m6cBqrA1zfnaSLQaASmW2hrAiWb2&#10;OZoAmcAKYl1jIDtAS4FloVPTtfpI+yOpmF0m/7kaeCLAhFZ22k+Y1Lp7uzBl6iQqbactZPBq8YIG&#10;uqjUFYRKg1gasNJ6XKVIyj7rdphAaV5XI9hK4ctnvFZSWsg4Wve9TuPrS4GTUJs1p3pXU61baVtL&#10;KgptQEsLHZpoHSOEOc4OTfPQgYCb7+tmR8LvVRTna6jeNe2ygCXILsFMK52RNsY6m8qaCrgZG4/Q&#10;Sn4zY5Ip8H7GrHsTCix4bA6YkG0iwF9RcT/taMRnnU2mwLLQtm8w2xbGw1sZJ2ublW/ZiWl3/b9r&#10;FJoxtaaD9g8QYAK7RQAPa4VTL+1ZJ74aaCHArVTYLnwzkeo7qdfi4EOjfZY/rVpamguWChvAdAEf&#10;sX3Iz/KOAVyL37Q24sXacjxeWYrbGK4s9HgwOYcKSBWe7GcnmOoArM5qQnoKO2fZaIYQbqqwJxtp&#10;GWkGsOB1VNiJhZMAa4N3QSwLLYBXh/PxUFErTk4J2Gqil8v78IvSTixgrNs+wUWAs2w0egYt8Hye&#10;m0OQtTj/Am8h4azCM4Rd1SnPovJqBdOJrhgBzsdT8RZ8Qyv7bHG3bVE6lCX7nI3JLg8u9Bbh0wZa&#10;2s6F+HXtKG7JLMJvq0fxMWPi3xN8ASzrKrC0mP+HgRNs7veAVJWx6ldUza22cmkZ9mqpIc9vqKMd&#10;7iDEBF+L+1Wp8tDIcfi8dTZ+WzaAP9RMxJ/rp9B1zaYD02IKZWERSFp1laZVsXilZW6mlV9PC/+Z&#10;EkrqZkL7Kum8moHLpjRN7XRIgB2LnGwGMUHVlJFgdlIrCahGmXWbymxHPnY0LpbN1gAW1VPzwOGg&#10;h1aSqqsd7DOdDbDNQmsQi0BJfXUsKtH0UJxqSkvL+xYLy+bydXx8jWCI8Wlh3FIjNYIsSKppoxUX&#10;6349bV4Xf3x6PMbP0tbeRAteZdcJ1ABfQ3OSQb6+jlJpLy2xl/FsQVE+yiqLESWsmn/OK4wivyjG&#10;96WdJ7SWmx3h9TYqzcfz+JkU57r5vVyENmsC43rlAk9gJzWG9tEZidWI6yCP2uD7+xmTHYAJrwax&#10;tGJIixikkBpwWkcF/qS9IZHI0UQVdfKflS0lC63MrF2EVAD/QOX9G+2zNu1WxUnBKAXWaLLs85a+&#10;XiqwLHQz1lPhtxrAKqxHiAUwYd7H17IFEBr8IsBbePyiuz0BcCt+Rwv9lqpz0PG8WFtBgMtxR3UZ&#10;ljDunZTtxkyq8NQA/z8MiQSe8qHHaTmhdpl0ZSGLzc3OSyvQfgqwRqMtBuZzzEInIDaAx4zBidEi&#10;xsDtODktiOuDZXitegD3FrVgXmYAHeOViZWJwTSX7To4jzZ4Dm30fFcIFwVKcE+oBi9V9OG+3Hqc&#10;5Y7jBFroE3k8k+3BcB1VchnebZiKZak+DFr8m4PRLK+NWP+5ZjI+rZ+O54q7cK2rEI/Gm/Crsj4b&#10;Jd5MuDSyvLedEBPGfx8+Ff8YPdnqYW1omYsvqdxfdzBe7lho9Zs/r56Bj8on4+OaaZYGuZUqupWW&#10;ejuP67sW4I/VE/FWab9NIf2FVvrTNmexglIpd1LdbUsWdhTa5EwroNZV8ZqKqVZPeg9VXFNG2s1f&#10;Cx6SC/uV/DFGtrmcVlExrzNw5aRWlseiqLAWtlZOQMsitNo/bVHa70iAtwOoIHRlVE/lUYephop9&#10;0zKcfZBUrUFTLIqBbbURAdZSv4amekvoEMia45UqKz+6rqGWt7OpqDE0NNYYqFGqbg1/VN2MUcup&#10;CoKziaopoJXwIbXVbSlynI7ARyssiFVJ418a4fT4XfY5lBet/OscfyaCEcbCeQGrmqmsMEHt9bmQ&#10;Q1vs0Wd3pTP2TaPyqvrGOCrvWN4eZ8sI0zJlJRkP0nVIZQZysqD1wN/OnIwDBM7mgDXoROWzVUhm&#10;cx0F/qStwZoA1uiw2Vtep2mmLQR4J4/aW/gHxcDsDGw+l69lABPczYPtpqRb+nqowLTl/QRY01Q8&#10;d4C2+Yh262f7hjHwvkQR+J8C/CUB/pif46OeFvyBf8/fNDfhd+wIX6gpwyMMa+7icVUkhImEc2Z2&#10;Nqb5/IhRdTWCnMIYWGu+U6yDFsQZlvOux5IWOqnA4wW74GWTemsaylScAJ+RV47HyhkDZ0ZwA63w&#10;q5X9uK+YAGcQYKpveyoVOM3tbJdCqGe7g1Zm9oJAMe6N1pliP0oFVxaXir+f4M7Fqa483EW4zdb2&#10;L7eMrGHGvxMzCbHLixNcUSriZHzdvgDPFXbg5lA1bvaW4/5ILZ4kyH+pncy4VHWfj8H3/WvwPyaf&#10;iX9OO53/j2X4sHoSPmukencvIpwLsX1olc3RCl4Vqfu6d6nlPn9JJf2S9ndj72J20nPwdvmA7cf0&#10;DpX493WTbWWRCrnvpxXXroYHhtbY/K/iYK1H3tg835YiqmlUe28H4daIdP0crKubxeNsjBGclYTW&#10;IKV6lhPKClrTah5rCW0dz9URbLV6gt5Ada5na2QM2cgYs552uiE3hqY83s7PQ7nmZQOOAqcrNtL0&#10;Cn/46qFloaWwUtuk8qopw0qKKLBjhE+LDbS+VJa4qqrsqKJKjaWwUmANLmmQS9lVGrkWnIK8mPG0&#10;E0N7rGlKStcmAZYCe1RZg51FDgFVdQ1tb5qlXfld/JxufVbtniiFTTXL7Nhm7aDIjohHlxp/xG7+&#10;WN28neVKYYjgKFBK6lj0ujNtbyQBrDTKZBKHLLFSKJNTPuu6GH+21OLj1jpbzLBd8LIZ6IR3awLg&#10;I3yN7wnw94yllVapVUbaJG2HJWS0OQrc6wCsFU7afV92ei9V1wrq2X5KVGADWDW0nCQQAbyupwOf&#10;0rprPvhPzfV4p6UZv+9oIcDleIid6r3V5TiBHfkIbfJ02ugpPjohfmelQ6ZMSMFYKrABzE5O/2st&#10;ctA0kQaxnPhXKuwALGj/ZRCLLZUAn0WAtSLp9PSwDUa9Ut6LX5S0YWlOFJ3jXWijAvcT4ilUUG3Y&#10;PYsAayrpbG++xbcvEMBnK7pNgY/PycXxhPdEtptorze0zMHh4ZW4NlCB4dQcG4UeJMArMoJ4q2IE&#10;+0fW4NXSPlyTXUKAK60kj+ahXyvpMYjXM0ZVaZzdbcvwHSHb0bsMH9VOwZfawYEAr+tcQECXUcln&#10;4s9lE/FB3XR8QGv+XhXVuGEWvuTzN3QvpNNZgL80T8fvqkfwOjuot6jIX1K9tYAhqcAHE+mXsu5a&#10;m6zlgpt5lJqr5rQA1r7DUvb1tXxtqv6YmrwY6ghTA2FsJIQtvN1Mu9hCWNupgG2Ep5WtmXFgG+PA&#10;9sJcnsvl/bhd36Aj7+v59WwVBDhIdVQcpLrQtok3e2YN8miAQ/BGab9jBF/glleW2W2dF1RSXk3v&#10;NDTWUUnjKCsvRowxumpKa5maoJV91vpTJVwk42GDk0evRrRp9TSi7WHspsT6bHYGbq0eIpwZmvIR&#10;qNaxsFFZM2jvZfG1l5OcguX3Cmw+x83b9vl1jX0fp0PK4tHFlkWIswi2qo0oHpQl7OLt3TNGcCRh&#10;oZXIYQDTwqqM7MahNmwidCqj82FLHT5qrSdIzWahBbCmmrRiaXs3AabjUFE8A5ixtO2NNNFJ5BDA&#10;W0yBVV9L00JKj2zFOiqw7muq6RstP+T7KzNrDwG2RoC15FCj2OsJ8GdU4Q+72vB7fpbfa9PvTv6I&#10;qbwPEuD76ZTWsmOeyBh3CgGe4fOilN/bsdAENGUclDarLWNtAYsAPQrwj83Jh3bssz3O+7LQAvj8&#10;/ErcU9iE09JDuDtahbdrR/B4WQ9WefPQPj4TbYS3N9WFyZk+zHT5McMdsLXB5+Xk4yZvGV4u6sHz&#10;hF62+UQCfKIrF8fx9lU+TSWN4sDAMtwdacTUlBx2RF4ME+ClaV78spB/QyrqW3UTcVV2Ma52F/O6&#10;WrxQ3o03aKV/GWvB7ytH8CGh/IyKqMSMA8PH4hOqrxR4A+Pnz5pnU3Xn4KOaqfh98QDeq56Mz1pm&#10;2/mv2ufj654l7KgX4oOmmfgjO4Q/0c6/UTmA18r78Zd62m3FwK0LLftKBfH2alEDId3WshDrCOkG&#10;Kvv61nmEeQF28JwGyZTYoRFubYY2pqOwEF0FTuvO1zEfbXkElTA6zbndymMrVbeNxxZa7EZCV8dW&#10;nWiVstpU7aJYwOytRiLVHHgdCJQzK1Dz+DpSWwfYHDuvJWg2BUHYcpRnTJXXY7rO7SFQtLZZBEqq&#10;qN3/3fxBZev1pY4EMyubCsqjdoCwJW58TFMbKvEiKDOz+RihdPG1pLg5VttKc7eCVnsWa8+m8Zb2&#10;qakglcjJUL0nWUTGdPpxpmc4xdvS7DEt5NeC/lR42Sn42HlE2PEoN3oqQ4i9BPjwjEnYS4A1jaRF&#10;99rITFM8Sntc30f7zPj3w5YGAtzAHrrRRpO1usjKzgpgwrWDcbK2KBXAWgssgA+O9mIfId5JAG1U&#10;OzF1ZACzg/iKr72Z76VO46Ast3aFEMBDVF9abxvIMoC7sIEq/3lXOz7oaMfvWmvxx7Y6/KmjmQCX&#10;40GGKg+wk72QIc5E/i0n2UAWwxx2emaDaaFTUtn4t9G2OVo+ajaZYI4jpD8FWPeTc7/2OK9LAnxx&#10;YTXuKGzEKalB3BOtxNsE6mna4tW0xK3j0tHB+LebACsdUlU1phHihQT4fF8hbvSXE4ghy21WTSxt&#10;WXqSK25VOy5y59OydlOBV+Gl8iHMG0/1ZQw8mOXBUsbTL/E9Pm+cjqdjTbjBV45rfWW4xVNqO/n/&#10;oWoi/kCV/FPNJMbKU/Drgl7bHkUbl2nk+BPBRwX+onUOPiOcH9CO/76kH38oG8L7vK3zGwmuIP68&#10;bT4+4/GPhPu3VSP4ddUgFXgY7zepY5jOOHgBLbKTvmmboVFtVVNaK5S0rconfH/tL7yXj6lyZrKE&#10;rRW1a8/NR2d+AdW2gOqbR+WlusapwlS/Jh4b44xDaaHqYhFa6ghqGPtWs1XRXlvcS3AtHZOtjK2Q&#10;ACseTQIpOJJN6iUolRKpwY4k5LpWMCWbrtUuhrLdUnBnEIyKJwAJqtRUS9i0iDzHyyPVWbsdKrbV&#10;AJUssiDV67r4eq4cdiDZVEo+V8+XYiqWVdKFitEJSBdVNZfxe5TqroQNm+/ldUrS8BB+HzsQb046&#10;AnyfIJ1AWJ0Mv0s5O5qyeCAxqBe2WmFTPdk4QIC/nTnJcqF3E7ythE1zv0p11FK+9QTUAG5uoIVu&#10;YCzKGDgJMBVVG4BvI1zbGZ8qESMJsJI6NDi1b8QZjJJqaz5Xc8BqX/F1v6IlVqaXRr0F8MHRIQNY&#10;ZWh3S4GPAtyNr3ndlz2d+LCjDX+iE3iXn+mPtNDPVVfiF+Ul+AUd0mWlxZhKcCeyMxTADfyf2aAU&#10;AVatMy1qUAXS8Vq0IHVNGYsJKqOkx/8PAB+NgdnSCfAlVODb8utxWkYEd4cr8JuGSXgqAbASOToJ&#10;rwAeJnzTCe90VwBzsoNY6y+wTCwB8WJFL84guIqBNResrUjX8v6z+a04MnENPiFEx6aF0J/iwoDL&#10;gwVpOXiioA1fNM/EW1VD+Dnj3hv8lbgxpxiPhmvxO3YK2gTtdxXD+ITAvhrvoBLPwMHBY7G37xh8&#10;UU8VJrjr2ufZlNCWvqW23M/2/uX9bVT2LZ2LbFtR1bha17EAnzI+/iM7Bu3L9DbfU4NZH9VNpUXW&#10;3kzLsatdxdppn6nAGmW24vB9y/EZLflnjK81F6xBLo1479UAG49jBGY9Y9g6WulaHmuprrU8V8Mm&#10;ha3h/WrGyFVq/LFWMEY9mrHFc5on1hRSAaFUKmU+41FZaAceR92kgA6UaYTbSXZXaqXbbKsKof2o&#10;1GoO2FLPbDu6E/OLAjTHm8nnS315np2Am0Bq0UGWSpsSRDtqAcUE9u5UzkzG4sqaykofa+t23VRR&#10;L2HVxuSlBQwTWmrQwri6u6UR02g5J/FH3VRbhjLlQPOzWt1sLYSgu8ijsuYTcO1CkcvPEGWnEuH3&#10;iBD0II8BdVC0ltP4+ZVKeWT6RLPQuwjeZsasGmzapFFoNgH8aXsTPmpudCx0bzMBdpI4tssaE0rF&#10;wdsEMONYAaylhN9O7LdSOftpoVWV0gCm2n7N19sgeGmdv+rlOcXPCYAPTBz8CcAEnzG29mhSh/E1&#10;n7uutwsftrXh3ZZ6vEeA/9TeSoBr8EBZCW10Ca4pL6N19mCE/5tZ/N81s+NM0SBVCgFVoo6mCtmU&#10;vKNVR2ar/xvAvJ7xseDW44qVBbJWI11ZXIOb4zUEOIZHaKV/Vz/JUiuXuTQPnInOlCx0TsjEUDrd&#10;jYsKnOXEwdqsTOuI360ZwYslXTiL4B5LaE+g8q5x5+IUPv++WAP2Da2y6ZpT0qMYSHFjiDZ6CWPp&#10;R6i862h3BdN9uc24mnHwNTmFeIidgpYXKvHijdxOvE8L/TZBfj7SanWrjkw6AftH10D7/ApYKfHe&#10;SWuchfdU5t0jq3B4yonY278Cu/uc5X+qh6WF/F/ymnfrJuM3fE8dlaG1iVZ8FyHfR2BloVXv6ovG&#10;2dCOhbYtKeNsTWupXO1eOgApb3JLlzG1AjcRB9fSOtcQ0hrGsdUEVK2ScGqlkqlsbpgWWTZZTbc1&#10;96vkDSeZI5/3c/lY1CCmknmVF6upGz8tq5cg5jB+DRO6RNYOY1U3fxBKvXPxR6E5RD1mjwte2mTF&#10;o9YBEJYsqmG68o4JZJrS+PhjyUwdZ1AGBJTmjqWkhK6MNj1MBxAi5FG+bi6hK+X30b7G2kK1XINy&#10;5fmoKclFFeNqdUpOzWs/tP+x7cCohA+DOOAUv2fLF8R8rTg7pxiBjRHcXH62aFYmwlrYzh/mEsaJ&#10;f509xXYl3EPLu3OU8a+ypZQHTZV05oCpwG1NeJ8K/CHBUXnZHYpNNYjF+NisMa2wAcwOQCuKvrdR&#10;aFroiX2MabW1ilSdtlzqS2DXs2P4SipM672BTXPB+zXopXpcw5p6cgaytMZYzzUF5mf6krH5h1Td&#10;P7Mjea+riTFwG56tqsb9VN77GQffVFmK+fx/DtIRzeDfso3/u3Sq7Vja5/G0zimEV00AS4WVYqmj&#10;RqkNYjU9xvPjCK9Bzselxtns8K4ra8ANsWqckhLGo0UteKdpEh4u7MCi9ADaaZ87U93oIsQCWEXa&#10;p2T5MJ0QnxcsxKtl3YRmEl4p7cJ5nnysdqlqZS6OJcDahuXGcBWhW4TtnUtwKePcYSrwYGYOlmQE&#10;8BjVeSvj4z/UTsIvIg24kTb6clceHi5oxm8qB+mMZuHtkgHa4mF82Tkfz0Wb8VpRNy3xHGwfWI6v&#10;qapS4a/a5tki/M+bZuOP5byWYO8eWIlvhtZgD5VS1SQ3diy2jco29i7FF4T491TiP9VNwYd8/hYq&#10;sFYkHSSQGoX+nOr++6IBdhBzaPEZB3csxFYCvqNrqcGrhf86auHDGCmqWrlAZVNKpVIoLQ/arHEQ&#10;xQI2rjI6QRTwMct71g+eEOTbOTbez2WL8Vq1fHYIypASsAI42+OBL8D4OBQ0WF0ESwNbmWyKP9Uy&#10;2TQVk86YKpOxpRImMjUazCbLqxFfN1VUqYzaaLytpgrNjNGa2PpamzG5v8fmrZurK9DVVG8OwepY&#10;0xkURdT4PdhUsE/VNvNot/MDzr5OBSGBTaUVxMkW5veKBJDHJgVWwQKpcV4wBzEqeJSuwSDm5xHA&#10;Ic11U2GODfjx11mTCfAo9lA9BfD2kS5sJTSbzfJqDlhTSC14j/C+31xnAGr+V2V0bDUSYdSqpe28&#10;7sioEwOrwuSRSf2Et9dK5mh3Bs33Kq96owCWAtOeS4XXdzs50dqlQRb6oFSYAFsjwNr5UIshNlKF&#10;17F92NmEdwnwX7pb8Ce+57PVtfhFWSnuZxx8a3UxlvH792dlYRr/d13seF2pqRhL9R3H/1VKhpOw&#10;Y6DKRhvI/x1eW5X0k1FqWWgPVfiG8iZcF63GaWkR3B+vw2u1g3iouMPqX2kAq4MAd7MJYGezMj+m&#10;MR4+25+P1yt7sK5tBn5TO4xL/cVYrcLvjH+lwMdlxXCZtxAf1E4mGMfgVk8FplKBBfCCtADujdbj&#10;Y9rkL7oX4tWaYdxDcK8PVeLxgla83zDFFh/8sZoxcOVE7CCw7zdMw9PRJrxR2gttSbqJHcNntOAq&#10;e7OVtld1rv7AGPddxs1aNWSVKRnXqgqlirN/zKZ4eB2f9xfGvu9Srd+jgqvms3bo126Du6mwG9kx&#10;vEvF/5j2WmV/PmuYbTWhFROrVI+WGe7l9fsEsBWqI3jJZrnOecq+cloBQVbLI8CqtBGnuqopWUMt&#10;FKLKBdn82U6WE0GIEBBN6WhkWAM/4xUTpdLCMm7UdI0GgnQ+k5Zauzb4NXIs28x4Smmb+XyfHFph&#10;xZoRvkaULa5kCr5fPuPrfL6HFlnUFuayg2HsGaGFl1r6fVYeV/DpfrLetUoBGcCJ+1aUj99BpXPV&#10;VEbXSuny8WTt63w+345sqnNtt6XGVO88fw7iApjuQBBHGS+HCHCACuWmqpzA9/jbnMm2I8Nexq87&#10;R3udnGUCLHiVr7zOFLgFf2muxweEeFO/EjhobQmkDWIlAN4hBSbA32lN778A3AvtC6x9jpyFEQKX&#10;ryuAeX8d72twS3sl7Z1I9WXbP9RPgNU0neTMOW8mxOt5+8OOJrzX1ogPulsN4Kcqq2ihS/GLihLc&#10;XlmM4xleDWS5MJnfuU+Di2lpGCf7zP9lKjuwVHa4pr6mwA7INkpt9x1bbRaaoY1zdBQ4QAW+rbIV&#10;10QqcUoaFbi4HU9TTW+K1mGlLw+tEzLQShvdzmMf42DVt5qaFbBY+LScOJ5nHPtVy0y8Xt5rW4eu&#10;sbXCKv4uOx3DBZ4CxpwDNnr7bLwd8yd4MJTpwaxUL+4I1eBDWti/EMyHCeZlrkJcnlOK5xl/b+5n&#10;DEtlFMSfN8/GocknYCvP/alhMl6INdNWM3bl/U+bZlh1je0E71Ne9+uSXrxZ3IOPqaJJgLUj//sE&#10;VtC+Rzv+ueJhqvBvyoYYY0+kDZ8BbeKtMjn7h441S/1HKv9fykcYHzO+pnvY0DTPUd9EjrUs9K62&#10;JRhTlB+lglJJCWkuf6haKhcJeBAlKGEB6ctGgD9WDewomcGSGhKDPB7CqAEeJfP7dJ620s9rdb2L&#10;qunzZBnsRYVxlJbkIcbbbj7Hy/NBn5tgehAjlA3VpaigjY3xvXr4Y1bBeFleywCzTC8NEqkyiOMG&#10;5Ays5C2VUeVtDcoEqGpWy0stcV5NcB4F2O47ANteUEmQE+ALXllobZ8a19+CLcYfbZQdjWLnWA7B&#10;5Q85osa4METbHsjMhI8Aa/vNk9ip/H3uJByaNow9U/qpvj1HAdYa3PUDbfhSCkzXIIA/bG2wPOb/&#10;qsCbelqcQSxT4CGrrqFBrAOy0FJgXq+CdpsI4Hpe92U/G6H9kgosgBVvS/l30UarpM++4X5nD2EC&#10;rK1bbJcIPn+DLHR7o5XWUUrln/jcJwRwaQkeKC/GPVVlOL2gEAOZBIj/v0H+LUIZGZiQkY4UhjVp&#10;rhRL4HBiYAKrlWhqPwHYgfZHgFWlQ1NR0bFj8fOaLlwXr8bJBPihojb8PLcRp6VHsMgbt538W1Mz&#10;0DYhHV3jMzCS6sEUFWp3+3EKAX4uv53x4nS8VTVABS6gddZO/ppGysNqgnyOtwBPxFssSeK92mlY&#10;mRrAUIYX0wjwLYEqW+qnFUJPFXbhgvR8nJtZgDsDNVY54xMC93ZRH94p6ceuvuXY0D6fne9SvMpr&#10;P+B77mSsu1nJHE1zrXjdx7z+jYIuvFM6gM/qZ5paKvXxs+a5thb4vToqrlSXr/0hoX6rZBBvFPbY&#10;EsN1/BxbaJW3E9iv+NjHNVPwGT+vBsI0D/xlDa1243zs6ljmbC3K99OCijECTqA5jRZQcPKflE0o&#10;k8ekbbVGG6tmRc35w3W2FmHjfS8BDzIWDRHEiqI8DPd0YuGcGRjs7bTF8Mqllh1VfrVGbLVgoozn&#10;rAom4SzPJ7AESeoo++sUz6N62rWKwxPpm4RYKppUVrutx34CrjXeFqwCOgnw0f2dDFYnntWexrlU&#10;+VyfB7mM23MZk8cY68VpFaP8PhH+bezIDsqg5d8owg5L6hvi3yfIv4Of9jlHA3H8UZ7Jz/7POVMN&#10;4J1T+7BtYg+2EqQthFhTSLK5XzJGFcDv0ep/1NpoI9TJhQaqyJEEWJudHbIYeNgA1rYqGoU+aGuC&#10;qb7DjGMJ/Dr+rb/o5Y+ZnYOK1a0jiEoa0VTRbi0/JMB7R5KbojkxsIrMWxzc34mPGI9rJPoTWnEp&#10;8GMVlbivtJQQFxHgUpxdXIQRKvAI/8fD7Mji7KzG0ToL3sxsNv4dtO5bg1Xa1G6CyimZddZgVwJg&#10;s84JBeZ1mjOPjxuH+2u7cU24gtCG8Uh+C+6ON+DErCiW0iL30Da3prvQkUbrPp5xcFoOplGBp+YE&#10;cCIBf1IbdDOG/XPjFFwTKiO4EZzAGPi4rFyLhzVSfX+swUZ01xG003hea4O1adqNwSp81TkfmxiX&#10;PhpvxkUE+DxXES7PyMNL+R34fXE//lw7xYDcwDh3A5VTucwv5LfhLcbIG2mj9wyssLI4sr6b2mmN&#10;y0fxSfVUy5hSPrRGlJVaKRX+c+3UBMDaAnU2/lAzirfpDt6njf6ifZ6VzflKtbxaabO1WyE/r9YI&#10;b2dHsLVlIbY1L8ROqq5tIk54taxxjEZmpa4+/jDVnNsZ8PIH6hzT7byfP96Q4PS4bTF7RKt2pEwh&#10;H3IVF2qkVjGmQCKUWsnk1I4OUGUJhBSVlrxUjYpvTYUDdG1ezBZOlOi+4m8CaoX0+HzLxf4pnIJd&#10;CzCkxHbuR2uchFSDTT9CSiucVFQ2g/SnTfbcR6fATidOcHVOR2sEOM4fq8W7gpjKG1ZjR6fbcapv&#10;xE37zL+Vl/DKkbgI8MV0E/+YnQS4H1snUunYNg93ErZ2G2z6sqsDHycA/pjwqCyscqUFlBbbG8BK&#10;iextszRI5UIrkUMj0gJYNnq3ACbsG/ia63q7CDAhVqE8PvcrPneDnk/FVxqn1iNrjbD2FVZJWgG8&#10;WwCrA+A1H7cL4FZ80t2BP3S24tGKCtxbWsY4uBh3V5bgfCrxJDfjx6wMjLJzKyTAE9hpa3ovM5Ec&#10;k67BLA1sJSyzQFZetN3WwBYB1uizANacsUahcxkL31fbhSsN4AieLe1m/D1Ae5yH+bTDPSkutBHe&#10;7nSPbYamkjgahZ7s8tEmR/FUXgverx3FB83TcEduPdZo5wYCvMblWOhTPXm4O7fB6ixrK5KLcoow&#10;nJqNUb7W1b5SbCCE2wZXiXm7OwAANIFJREFU4tniLlxC9b0gqxC3hqot3fFTKqZK4agI3ToC+CVV&#10;8jcE7s1Ktop+vu8UqAC85m73aOqnfalTSraVYCv1sX2ZrRnW4oYtmg5iJ6CEjnfrJ+OP7HTeqRmx&#10;eeF3yhjv0n5/WDONaj4PX7csIMh0Bg3zbD5YA2FSWw1aJett2UIJtjEBwhkknJrXjPBHHCOU8f+v&#10;rfMMk6u8srUwSJ1zrqruqs45Vefcrc7KWd1q5ZxBASERRsxgGGyDQTbBCMaAZcCATDBggoSEUM5Z&#10;yBKSQWAcZu4zz9w/9+e6a+1TJTV4fuznnDp1qkqqrvdba39hf+qFZb6nsB0XCJMWKUjlbNWRFJTg&#10;qTJHjlYA8ZiX4UaeQCRwGlqyIwHTcJP2D87JcICVyhqkweD7SW3t3AAOhAHswKtOKFssIUCp4JnM&#10;sbUPcUYK82GqqDeR/87EeAM0eBweuhYENginrntokT3KZ/n/1nNmmQPPmwLrXN9JAGAXIzWO35UA&#10;5rl6otNMjdnwEWBrBNUpk5+F/57Qg28I8HVaaMH7BRX4oipnUCFPE8pjhOVAdSX20UIfpX21EjqE&#10;SkNJAlgF77Ru+Arz2r8QOsH7D8bffwCwJn9YTk2AT2lM1wCmlW5REOJW1ciiZdZcaL6PARxQYI0j&#10;X6ErOMvPO9RQiYME9xidwR4q8X/k5eEpKvAzeZnYVpiNe/Oy0RsViVY2Vt0x0ciNUOejwHVmqNli&#10;Bl5T+WBNfLkJLUF1QA7kwQqCrKJ4Aljbjz5X2owH0vKxPCzVdin8Y3U/Nifn2b5GTVRcqW8jVbON&#10;4Km0jvY56omIN1hfz25kPtqNzwjx0z4/FvHaHFrn+bTR8wjwUtrsxzyltiu+CrP/JLC0sOOOSGwI&#10;deEA1VBbjb5b0IH7CPA90Vm2Nemnpb02yeJIxXjrxDpB23uqdjIVlIpc1ImPeP/ewi5b9KClf9c0&#10;1ZHAqkrHn2R1q7R+2KkfLSutcjgnq6mybAT28N+6m7G3oh97+H4f+FrwOS3z2dppViVERd61yMFy&#10;aCquDRnROgtglbC1YvL8HANYY7dWCodhHVqytARSUOqY5WVoRRCPOTrX88NC90ttLVx8TOjs3K3H&#10;ssTqvU1EvkAnlLl2HwENhCB31h8rt5U1DnYuUT0DHUc2/qrclCBmBGFNJnDJ6kEWoI7KOs878UOI&#10;NXyUHrhusAavC+JhcAvcm/AyPMMB5tEAZqSaCvMaVTeNP+I4QcxQTre9uAD/d1w3vh7Tgeu9rfii&#10;q8HUNwiwZkodrtOOCAS4qtQmdGjYyCmPQ9CpqNo7WBBfIYDf0PZqBtbf+1QiR3Ohmwxg7UKopYRB&#10;gE/IRrdW4QRDEJ/ma6X2KlH7tVYjCVzG9wDmc5rWeYxqfaShGieY/+4lwC/k5uLpvFw8S4CfLsjC&#10;QwX5mMj0opkN1WgCXBgdZVNKw2z6qYb6Imx2XARhDgkZaTsUWmF/hUAmuEGApcJ3BADOvSMEvy5u&#10;wX0peVgV5saOrDr8sawLD2eUoys0DvUEuCaEFprwtoXGoCcyDn2MLiqw9kl6NbMO+8sIA4F4zleN&#10;5QR3bqybELsxSDu9IDYN/8b3/rSoG/8zejleyW7BpFHxNqFjFXNuAXSFFnpf5Rg8HJNjZX02M97w&#10;Ma0o7WfuOgaHy/pxvn4aTjdMw4mGqThUMwEfa05zdhMO8p4/1c2wDiXt2qBCd6aUhEwlZlXcTvWs&#10;rCe6YiLO0IYf4ev30D5rptcuKvCuvE4cqZxgOziorM+pkvG2w+JXBPd6zSAbhXn4um7I1h+r91mF&#10;BKwWlwDWTCKbTUSltLXAUtVhkU1VDYJqIXVlOEsKnRw2WJJWYZ1EAbsrxZRCSo1z+T4+2dyA1fXd&#10;zEUJHwHVZmnBfFS9zOptTudrzQlYrhoHn9Q2cMzkUedBi/xDeDMC4RGodBTeBD6n80DcVGMdLTQ0&#10;5ED7vYiPgis+8paN1ngzAXbOHQVOi45AAiOOttrLH+jrFaX4n3Gd+Jp565d9bQavFhxcYJwjxGcI&#10;8WFa1v1UYE2eOGYrkQL1oAmwlXxt9gcArscNAqzOKwH8HRsEzYXW1imaFql60Od43xkCfNosdNXN&#10;PFhW+rSmVVJhBfA3vF+vE8BOdQ5nVZImmBznvUcaanC8qRafsmF5gfb5aUL8KyrvM3QUPynIwwD/&#10;Zg20zO1Mo8oIsUYQQjUMaBA7U1e1pFIQh9FOj1JHFr8PZ3cOQeyMAzu91bTQTDcKR4bhtyXtuC8x&#10;ByuZn2qHBk3keNhVhm4C3EB4q0dpQYPGb2Np4+OovjwS4nkxaXhKakkQDpX34Vla5TW0z/OowLOj&#10;XAQ4DbPjUnBPohfveBvxfwjUh0U9mBuWgqbbw7EkLI2f1W957HEq45OJpdgYnUkV9uIV/js+572f&#10;53fjjH+yVZDU7g0f5NA6E8ATjdPwcWkXfuetxaXGmfi21dkf+K+yuMxNrwtonmudr3bsP0mLfJiK&#10;rrFd7Qcsa/5pIZWY6i6ADxFgDUephpYmcpwpnWhLCK3KJUEVsAI4uAuE6nKpwB4BTkU+ba0mNlhF&#10;DgIpBRVwN5VV0MrmCtCgpZV6Sm0DIWAFZBAQheWehMfyWL7GhmaUl1JZgzmqDd/QYgtg28qUtljn&#10;9tjuJ5wCVNASdB+vZ/GYTVAzDdzvwzs8vAz9OwRuJgFWBOEdrroewpsefDxMfYMAK0c29ZXiEuBb&#10;MFONYxyAk/jDjeV5Fn+s7xKA/x7XgRv9HQbwFwRYKqiJHAJYeer+6lL+EKjA1WU43lBl47mCWEcp&#10;8JkWKrAstACm7TWAewkwlfhGd5PtD6x9kWS9gwBr/PcUldQsNIE8Qft9sqkKl/iZfw4ALBX+KgDx&#10;l4RXjcYlHg3gJlp7KvDuGj+el31mPJeXg6cJ8KMEeVZSIqpDb0cb/79+LRSRdeZ5BBsuzWFXOOui&#10;qcgEXVuvjOT3IYCtOguV2cmJ1cnlAFwRGok3ykdbeZwVzFt35NbhYwL8iKvcFvA38vmqkRGouiP8&#10;pgL3RDjH+XFu/CSxwCZbnKwaj+3eSqykKs8l2AJ4Fs9nEeDVvG9HmqpULqF6TjJwG24LxbzQFLxH&#10;+L/tXIBTtLfPuWuwOTIL9/DfsZN5+Gf5nThaMtZWBGlW1F7a3HdzWmwWlcaEdzOX/UViPj7g49ME&#10;9GzFBCuxo3z1in86/ta+yIrC32idY5M+jtCuH6Ml18ZlF5UT89oufsaewh7r9T5ZOcnW+NqKI75e&#10;xeL/s2MJ/kpQ9V56XzUKOg/GCCmvIFbo3EKqGlBkRXDYRkebDEEFDXYaBRVQEYTC4OFjAShIzUor&#10;f1XYZAja5OBjPu+8p3PM4jFbeS4hNWAJuCZPKM/VezpKzGCu7ijqP4Nr0AbOfQFwfQGIf6jCQcDt&#10;+g8ANisdBDigwi71FQhgAW0Aq1eaABNsrXrSFiuf1Ffhv2iftZDhWk8LVbXelFJrdKXCJwjYvpoS&#10;HNDYK3PgE7xf4KocrHLgmwpMgLUy6avOFvy1R+t6aZ+7tRqpxVRZvcgXea8stCkwYT9B663c18mD&#10;a3G80W8939c1f5q2WVUu1Xv9PYCZB59kQ6DysseZA++qqcLzUl+GKlM+V5iLnxLghWlpqCeU7dGR&#10;qIiLRjQh1dx1Z3org9+FjjEWEdC2K8GywkGAtZ+wcmKBrXHgGua0AnhdbDoB9uCVwia8Twv9WHo5&#10;BuPTbSZWBVVaEGv8tidSEYMuKvEcgvpoXC4+yW3Dcf9YPJ9ZhRUEd7YApgo7AKdhaYIHj0fn4OuW&#10;udZppf2TWm8Lw8yRCVT8RlsvfJjq+kpWE/49uRTrQ9LwWEwW9hCu01Tf4yXjDOL9leOxk/d/Wt5r&#10;m6OdqJ+C32bX2dTLQ2xANN3xQvVUfEX7LKU0+Frn4y8dC+iW5lonmFYpna6hFafaajxYPdP7y8eZ&#10;hT5RPsFWIMmCS2WtaDyB1XsFgQ3mv4L5z8yLRwRzUAfIIKjDc1GNlTrKaI+HqafgC8I7HCB7jnDq&#10;PW++vx4PA1gTJm5CrH2HA+fB687G4s7nOoqsRsGZyujMmnIglUXW8Ra0t3qcBaUA9gXuC14PRrDB&#10;cWKY6gbgVUhlXfyBOqpLgHWd9jGNdlGRquA92itJ87bLQ0JxsLkOqsX8FRXzOgGWAmo3QFnVC4xj&#10;BGxvbQn211fgAAE+TetqpXEMYEeBz1KBLxBGzXWWen5HgAXxd13O2l4D2HqQq20F0umWRpymwkuB&#10;1QMt63yWinyS76ECAtp21OAN5L4C+NowBT7Ff9chOoGjDbX4pKYa25n/Sn1/U1yI54vz8bPcbKz0&#10;+tASHoH2qCiUEtLIyFEGsMb1Va0kgd9PHL+ruPhwxGthCRs9LR4ZFcp8mA2b1ohLgVWlVGAL4Pqw&#10;WLxGgGV9V4Z78Hx6Jd4t6cDTVNN5sR6CG46KECowQR4dEY/+qHh0E+DO6DiCmorHkwoJQTeVrR+/&#10;yvBjSUQqhmJV/N2FIVroAd6zkA3BjyMzcaFyChuxuXiUqt3zowhMD0mw1x+pGke73I23clvxs8Ri&#10;3BufhcdTCvBRXocVVL9cMxP/1beS0E7Dy2kV+APV+Yv22dAm4ftrxuOlNE2HHY8TJcyXCeR5/zSz&#10;0Vqor43R/tI2z4rbabGDVimdpoU+Q9utWtGfFfXic77maOVEXG2ZY73Y12oHbvY666g601Jhqa+g&#10;tRyb5wJ5xE1wbkIXhJfKJSUMQGvqyOs+PtYECrsWgNiADoCs4/AhHZtUIZAZweua3qh7g/f8b6HP&#10;8Rq8yosVPFdDIYB5XXsTOw2HwJXqS00JYgItMc+t04qQBhVXea4p7nBoA7DegtgJu1/qq3FggRuw&#10;0C7+aKW+qabC0Rba7DuFKm3ldqhM/rBQHG1pwH/SOn9NgK/R7l60oR7lvw04yzjS5Me+ujIqcAUV&#10;uJSQMU8lYF/wOYVyVgF8jvfJIn9F9fxOta0EMgG2ihxUZeWv59qqeC+h5WeeoQKf1jnfT7OyBPBp&#10;HQm4LLx6rbVYQkepsBZDaOKIOsJO8vmDBPiIAezHcznZeL4gF78tK7EdGn6anYn1WVnoYK6rOdEV&#10;/P9qYo8AlupqHoFN+GFDFsfvK85Whql8UaQtBw0JDSXEWvhAgMNusxVgKmrXTFV9ubQNSyKTsZoA&#10;v+Srxh/Lu/GMh3Y4MRutBLYsJNwBODIRfVGJBDiO/444zIpJwbbUEuwr7sThij7m7fVYFuW2nRu0&#10;Bcss5cE8zo1MwYPMbTWv+H/6V+D1nEaMHxGBGRFp2JosC9yGvSWdeCe/DT+OzcWG6Aw8m11jsO4i&#10;2MpJVWnyEm3vC64KPJ/KRpcKqvnOp+un0cK32FCTlv4d52ccKeq3sVp1PH3XMs/y4yuNs3CsfDxO&#10;06of5T1amXSKefBhKvJnJX3M4cfZdEk1Flrnq84r9WAL3n90LrWjoNV7qgCAplFKjQ3goFJaaB9g&#10;5bhpApgwBQGWSgpc2/BbjwkZFVHwKtcMNgACWrDqcVB9dV3n+hyFAR+8f1gMB9+UXvmx7DMVOAiw&#10;wDVbrWumuIKbOazmNDM8iQQvKdpADiqtIghm8Pyf4NW5TeJwzoMK7IqNcuBlaNhIaptMZRG4mrCi&#10;EMiJhFqrryrDQnCEaqhi6teZr17p1nzjekJUb4CdISgC+EBDBQ4S4H3MhU+oo4lAqUKGlh1KsbX5&#10;2DlCLFXWht3f9TRZXSvtMCiIb/BcY7gqkHeewJ4jwBrPNTst9WVOe7ZVADN4LoXX3OdrgrjTAVhq&#10;rND7nOTrDtT7bRhpFwF+ITcHL1N9X60ow9NF+fhJZia2ZGejlyrbHBkCP7+DeObAKiFrdcP4/SSy&#10;IUtQ9RM1aDxqp4v4RKpzkjq3YhCq2VtS41ABPNIA7o5JxK+Lm7EgPBF3Rnqxs7gdn1T24bcFbVif&#10;Woi28DhUjIqwnujR4drfSADHE+Z4ApqMXxLgQ8yZPy/tMtVeGZOBIQFMG63VTKpsORSVgo0RbnxW&#10;1o//N3Y1DvnHYPBHsZjIHPgRbwXepi1+P78Zr/jq8EhcPjaGubCd1vjZtBI8GZNjs6iuVM2wseRX&#10;sxvxH+5KfJjbgcsts+mQZhPiqbgYWDZ4oXEABwq6cKl6mk22UCeUdu3XWO55/1SrcXWRMMsyf8rc&#10;VznwQSrzCdXI4mu0Fvh67SBuqPoGP1Pbs1yn6kp51Rv9l0BNagEsJTYLHQzB5tjpRAPY1NhF0DQW&#10;zHNfGgFSCEJCpmmIsrbqZDIopayCPQBqsFf6FpTDz/85vn+vA24Q1iCwmj3lAC3VpXU2gJ0QxALY&#10;YzOrpLbfB9fU11Q62PPM80DctM2EMXieJqtsnVZOh5Wbj1N5XdAawIRW4+dp/BEnMaKpThUE+HB7&#10;E/7e34ZrzFn/ROXUOKsU8RzBPtvWaB1GUt/91eU4oJrQBE75seD9k5Q4MOHjfKsmYjgLEv5CK64q&#10;kypo9x0V+Ea36kLTklNdBbDW9WplkWZlCV4pr3VqDQNYq5O09agAVkiJrT4Wz/VvkIU+1lyPXVWV&#10;eDEnF6+WlOD1sjJso31+JDMLD+TkYGJCNOojRqKK/++kqHBECVbCrEIGiYwEHXlNhfBVDDCB8Fp9&#10;MX7nWmIaGhGC20NUNMGpLT0mPoVK34B5oYlYF5OJHbn1eIeK+AZVdV1CLlpHRaNKAI+KRHtoHAFO&#10;QE9UAnPgBMyKSMIzqaW0n/3YU9yBx2h7tTeScmMNIQ0wB54Z48JAbBpWUW1fTK00RbxUOwWLQxLR&#10;eVskHmb+uruoC7/PrseLnmo8yRz43+Nz8XJuI94sG41HI33YVzmOjeYSXCR87xWMxk42LirDc7Bi&#10;vIGr3f6PUFUPUWEF4ueF3ThZOs6mO5rlbZpjinypYopVkrxI0LVRt3qh3/Lw+87ttDFilYm1vZGk&#10;sLWzrNHQ9imafSWoNTSloSOzzzxXiZ0RgiwIrsJRSkEYFwCY4VbPM4PnWrCvcWNv0OIKNAJneS3v&#10;1+beWhts7yVgCXYWjxo2cqYx3gI2GM6Qks4D9+laAOCbsBqwTifWrccCmEGoFR7aac2h9gQV2AAW&#10;uIEgxG7B+7+E5jpbEF7NeU7lj03LEFNNbTWBg7aZOW4ybXUy79FSRXVc2eJ+3htPK6m6UGUE+GhH&#10;C/7BHFgAX+kkwAYTFbGtmSrchJNU4gO1VOHqShypr3IAoxJqXvMVQmV7HVGBBbCWH14juN8Q4G+V&#10;/wpg5cBSYAKs4ngqoSMAzxFG2XQrmDccYDYgGsrSDv6mwlpLzEZB4cDMfxcbgUN1frqDOuyurcZv&#10;CgvxWmkJ3iwvx5ME+Me+LDycX4DZ7kTURdyBWjZmLg0dUWkFrxa2OMDye9E5G1HtehGMBKZCquWt&#10;ggthUVqC6MyFHkeAn8mvxezwJKyJzcS2tEK8rLpUhR3YkFRgPc+VBFi5cGuYeqAJL1W5kwqs7VW2&#10;M/886R+L3YT+J0n5WB3rtV0bDGCq7wABHox1UZnT8Uvmtyph82XDdNwfn4n22yOwnjb9MIHeU9aL&#10;lzw1+DkB1v7CO7x1eKtwNJ5JKsH7OVrCuQQX6mbgjwT4g1JtUNZJ8EbbcJBqXu0p6MaHWW34KKed&#10;bqAXZ2iRBa7A0yIELUDQtEpVlRSoWrygHPiTwi58ktdpW4+qo0zVNlRP+mrFNGdyCF+n8WDrgSa0&#10;mj5pMBNim0p5c0KFzbSSlZZ9FsCBXFfAugmWWzWfVbydcAlgAmadW8yVte1mOoH30l6ny3qn636q&#10;cbAjiuHArpAF1msDHWIG6q1rN0M5rjqrvgexjnxs8PI5wushuO4gvAYzgVRZWLPQUl/Z64Dq8h6F&#10;Zpu5Auc3HwtihlY+pfJHmUoVUaTwPJn5nBZfCNgEgqqIi9bcZy3k0HzxUQinstxGe1gRHoIznR22&#10;n9FV9UB3NeFMk+pU1eA01fd0KxW4WQpciUOE+FiDctY6WmVnFpYUWBM+NDSkxQiqYnmdgN3oourK&#10;OlN9tXm3Ni/TLoS6Tx1VJ5X7Ktfm68/xeEYqTLBPEmxdv6i52Hp/hjqugiqs+JIgn+S9++kKDjb4&#10;sbexGr8rL8UOWuidFaV4Oi8Lj2T58GheIZZ509ESEYrGGH63zPmj+d0kE9xbq9MUKuWrssDOMfjY&#10;jvwNJBDusIhRBvCE+GQ8W1CPOWFpzHkz8YSrEC9lVuONog486Cm32Vdlo8JRPjIMjSHaXYEAE96u&#10;iHjMJaQ7vDU4VjkG+8p78WhiHlZoIke02+CdGe1i0EozlBtrJ8P3s5pNgZ+gPda+wUt4//4a5aE9&#10;eD65Ek8kFWNbUiFe9zXgDwR4e1oZdiSV4es2pyPqzawGvFvQbksCNUtLixpO1k7G8epJOEil3lvS&#10;i92E+xwbCs2Plv2VimpmlfJg7ayvLVe0SumkfzLv77NSO1Lgs/4pBvqN1vmmulJvgatCd+qJtmia&#10;65TbIdwGsGDNVhBM630msAYww8BTEGxn9wWqq4IKqcoUZm8JbkYaYWJkpMYi002AGTr3ugibjsMi&#10;Q6AHweYfVCFA1ds8fAw4CO0PzwWoAUzYbJyXsLsZHll5jRnzHo+sNEGUpdaaX83YcvM1bt7jYgPg&#10;5r/bxftsLjcfp/E5rcDSkkgnl2PeFhNGSEMRGxOKKCpGVNQo63WNJLSR/PGpLI/WK2vBR1TMKIRE&#10;EWAq04S0OFzt62SL3UT7TDXtasSpJg3tECRa3NOtDVYFUrDIsgpmAawxYg01adWSAFbNLNV5FsAq&#10;f6OqGprLbCDz+BUhvkooVQP6hN6fIJ+lyp5jzn2GRy0rFNgnCPY5vucl3nuZ6i6AbdYXrwUV+CqP&#10;xwnw53XlBLgSn7PBea+mEq8V5+H3lSXYXpRHeHOxzuuzTc6aI8PRHBuHfDoRp2420wl9h4wUfo8p&#10;/G5TGTraOb9vA1yP+TdW2WHVTVPv9EBKOp7NJ8CjUgmwD9s8JbSvzgbf2/Ia0c+ctzwkHKUjQ1FH&#10;G91KRW6PinMAjknFa7S+x8r6cLhqHJ7OqLSi7hoDNuWVAhNyAbyY+bAqU6rY+xkC+0puM8bdHkPl&#10;T8EuWvBjtRPx65QqPE0FfslThQ/yO/AWYVeZ2ecSCnChnjlt9wK8md2AF6jkB6om8m8zZNMrT7FB&#10;OMO41DaL7zMFn1KNBafW72oT7uua5DFaEzrm2EoiwazazueZLx+m9T7MHFvrh3VdixY0Z1uW+xoh&#10;lw0PDh0p59XkDlWlvCp1loUOLtFzrHIAYK34CeS7GZp3bOBqIb8Wt8syO8M5waElgaWjxpLVCJgy&#10;M+w53pMRaAh0FPgGsI56D8ZwdR5+7qz9Zeg9AkdnCqXUWEH1JbxaUCE4VYkjnfd5+LybrbybRxfh&#10;TWOkEmYtwFD+KjVVr6lWXim04kpQatVVJKE0OMPu4NGBNjziRwiPHIlIwRodYqGeVg2VJNIyZuV4&#10;4Mp0w+VLwUN1bK17tX9vA650s7UnOMcaK62n2YZ5aGkFy0FeO0roTqij6QcA2969BE/7B6s2lsrA&#10;asd9VZb8RquKaNGDAJ/vqOX7BRW4Duel+DwKYBtKkorTViuvVg6s7Vq0R7HmXV/vbDF1v0qw1Ut+&#10;mA3BwcYqHGYe/Bnj9+XqxCrGEwX5WJHmQlt4KKrpNOqjI9AUE4OyOCoq0wfZ5SDABjH/BkFwFdqq&#10;xiDWNf7tU3Sdv6s4Opol6fn4ZV4thkKSsTzGgyfTy/BKcQveLGjFswR4KuErp30uGRWGWgLcQoBb&#10;opw1vfPj3TaV8jgBPlDRjxey67CcSqsNwAejU+04KyrFhpu0n7Bmez2fXkXrOhb76ydhfrgL00bG&#10;4x3mz3r9Tm8zXvHU4X3Cqx5irdV9Kd2PbTHZ+LhA02IX4iBBf4MqrIkhR6m6Fxtn4qyWGdIyX6QN&#10;vkyoVbR9N/PaY9pVgXZZvdhW25lKKjBVcfIqVfRrgq1dFrSB98UqpwCALLRss1RWRy3e/7ZtAb5p&#10;XWCPdY+Gmux5dWIprw3uPhgMs80CV8AFAM6gbU7nYzf/CE6+K6vLc0FKtc7xplGlk6iIhFDg87qA&#10;9fAeD685R0Eo4Pl6RRJttgCm7ZaSO3Hr3MANhAOuA6UA1TUBG1y3LDVVx1ISc9aEBMIVH47YeMIZ&#10;E4IYAmfF6Wh3ZXu1MZnAjKBqKlRu1tYpB4ZAEhIFZhRcTAPcnkR4GJk+F7KzMpCbk4H8/AwUF2VB&#10;O/eXleWje3QzOvpHo7muFK/1dlgB9r8SEC0guEhFPN4qpSVghMcBmI8JlwA7qXW8jU4VSQFsm28T&#10;7At8TlutaCaWVg99S4BvmHXWYgQB3GIAXxitqZmyy049aPVmX6TKKjTubO9LoC93UnXb6q0mlrZu&#10;0drj62wQrvH9viTEl3k8RdAP8XMPNNViV10Nfk1wH/WlY2OGG90EtiIyEnXRMQQ4khY6EmXx/O7V&#10;mRcAVmvJtX9UENjhAN8M/jbS+LfVFjbqAFztLcLjOX7MCmMOHOfFL9LL8Zo2+BbAVOJZ8R6U3x6K&#10;wpEhNqWyJSwWrVTg0Twu4nOvE6ZDxd20oZ14Nqua7+FjDuwmuBpGcnbznxObivlxaVifoA3Bi2zc&#10;+GrbbGyKzcWE26LxRmErtPnYxznd2JFYiXd9zVYl42zNdPwhtxXPU4VfSCjEaea6Z5tnYnd5H617&#10;Lf6Y326TMzTLSlUjL9ECa/mfeqd3FXTZgv0vmodwvmoqviDIKkt7yU/IqaCXyqeYOkttBaOt8+VR&#10;+bLK6whW3S+Av2lfaMcbbfOtEZCK6z3Uyz3CS8vnY+7qJbRWNod5rgrTKdJvgsgfMo8e2k2FKSWv&#10;CVatUtJcaa3z1bJCW1qYJuAZfE7Xh4feS3sJe61Xm9bcjrrufI4UPvi5di5llc213FQ9nASUkCXZ&#10;0IVUlFASvhjBSXXQTvpRcWEW0QQ5hiBrQkGC8lkqhcHOBkjF4r1UzaxcL3LzM1FUkme7QPirS1FL&#10;K9lINWpn7thB+9pJi9nd3YK+njb0MLft7XGir6cDvX3t6B/TjsGhKZhM5X2QlvkjwnCpuwN/JtRX&#10;+9ucOdDWQ9yKs+0ttLqNuEDr6izE1wIHZ2G97O2XXaqfpTFhdTg5K460cME2Khvdbkr8bSePhO9r&#10;/luuqVwPGxCrt9VSi696mvEN41vLm7X6iEfGddr5GwT0G/4bBL96ozVBRB1aVxkagjrA/PcTfyE+&#10;rGTuW1aCX+Tm4AGfG+syPehlY1seToCjotEYFYmG6CiUEuA0AZxCp6PfCxt6FXBQSSXBqmsu/i1d&#10;/H25CKyObhf/nkyt3GwcleZszqvAj9NLMDssBcvi0q2G1W/ym/B2YTteyGuwqhwld4Si4PYQ+EMi&#10;6QK0x1GcbZOyjM/tpBU+UNqLvVThbVRvFbpbwLw2OBdaY8KzY9Mwl7EiNgNbE3KtYsY3nQuYb/sx&#10;dkQ4XsqrZy7bj4/yu/F2eqOVkr1QO81qMu8vozLTNr+WzrTC24AzTdNxwD8Ob+Q14aOyblxukiWe&#10;RrusPX2VszqL+A8zP/4obzQ+ym6zedTXCLUmkpymZT7DfFdTJr+0XQjVUz2Iv3UsxDfMj78hoBrz&#10;lXWWnb5aN0BwacFb5xJwPm4YwAU1CP6phJwKnOFiLskvVQArBJ4Dm3O0kjKEUgXj1GFkRd2okoIr&#10;uKwwCGcQ4FvvcSsMaJ3z/W6CzsdSUeWvykVlv9QhYlVAAjY3PoYQClAL1XxWzklAZX9jAtP2pJrq&#10;bJKF0w/Fw0Yh04WcPC8KCjNRQqUsLy9CdVUJ6uq1rWk1WpkHCs7uPoI4th1jxndi4qR+Rh8mTu7F&#10;tGljMX36OEyZ2sfoxdQpvZjB8+k8TpnYhcmMSXzN5PGj0d/XjKHZkzEwOBZj+hoxs6ced/XU4ec9&#10;jdjZyda9mS16bR1ONtThGNVNc46P0DYfbFBnVg0O1msChWZB+W3cVqp8vLHayu6YqtJGq/PqWyrv&#10;DfVAW/BxTyeBb8M5gn6Q9+6urcABKvGpNlnnejYWzG3ZMBym8gvwK1T0i418T703rfI5BRsqqfch&#10;Wv+9dBCfNZTj00Y/dlaW45f5Odia7cXdWV5MIMAVoeGojQpHIxvLupgoFMSpDyEWaQRSJZdU1SXD&#10;k0I4ky1UptdADbgYhcvDv7dbAPNvxJRma6Ef96UVYCgslZC5cHd0OrZTeX9f1GGWeGFCBkpCwlD4&#10;oxDrjW4Lj7GtUVp5XJnoxbvF7Y56Fnfh565irGTuO5/wDjHnHYwgvDFpmEOrPT/Og+UEeCMVekdG&#10;Fa71zLOx5r4RoXjIVYj38lrxTnYrPshqweclPTa3+UT5ONs76TMqvHYW/CSHf8u6SdhTPR47fDX4&#10;sGA0IZzllINl/qplhdelolTOq82zcZpgv55caRubqYrl5drpzIMJJoG+xOcEoy1FZD5sW4ryvVTk&#10;/UuN/9bwnsqpNqnjKsHVroXObg1TbVfFU5oswteO8BBe9Ryb2gVg0z64inQd9ZiwWU+vnpc6EnRf&#10;egojze6TOitcssw8ClbLSQOgyuYGS/VYmR5aJyseoIXwKhYQR4U0WJ1rglbT8+LUocQcMzmVr6Pt&#10;chNMbTrmy3Ejhza2sCgbRaU5KKdqVNWUoJn2r4M5ZCdVsH9sB8ZN6MKESV2EsheTp4zF4OAkzJo1&#10;HrOGJmDu3CmYO28q5sydZDGb1+bNmcyj7pmAWQPjMTiDr5k5BrMHx2GIx6FpfYxezJrWjZmTuzAw&#10;pQcz+f7TCPGMyf1YOJsqPHY0po7lZ7JRGD+mBVO76/AQlXGX348jFaXYx0bkj5Ul2JHpw3aXG3+o&#10;KMNbRblUnBy8w/gD4206gp10Bm/l+vA+n/uYcaKmnGrcSFWV/XVK4LzKe56ik/gxG9uNCfFYRps7&#10;OyICg5FRmES17AwNQ1VICBpGjcR/FBZgX0MpPq8rwVECeopW/SxV9wwbMs3NPs4c+mCLHwcJ/y4C&#10;/kppMXPTHPxrlg+bsjIxJTUVZeEEmH+jFv7N6qKjkRsbY7+bDI04UHUztWglw4X09FTbmlWRnk6o&#10;0+m4eEzX34/nnnT+XrT+OyEODxVUYVNKLmaEpzCn9WBttAuPpZfijaI2m1m1NDUbZaERKKGNrlRd&#10;rAjtsE+AI2KxgnC/RautXf/+kN+Gx/m6lQkezI+hhSbAQwR5DhuFOXGEmtdWxvuwngA/4yq1pYGH&#10;6qdiym1sCGLT8aLHj9956/FeVjN253XgaEk/Dhf04EzlRBwt13YpY2xr0N8Q/sdTi/Fsdj1VuNXq&#10;aQm+G1RRgaYtSW/Q/truCQxB/A7fd19Rt6n0jabZuEZQv2xgLksQZbul3CoMcIlwCtAr1dqtYRoh&#10;HYOzzKN17Qta+mt8jRqB8zw/VtyP0+XjMcJFgM3WCGCpIyENAik4VehcPbYGpB4TdrW4Ukr12Eo1&#10;DXLBzlBvo+xqcH6sptmpdrPyzOBufqFhKg17u12TvU0h+MqVvFJ05ZrZHtves6AkGxXVxaihajYR&#10;ztGys91N6B3bgrETOghnJyZREWcOTsDQEOEjQPPnT8O8BVMt5isWTse8hTOwYMEAliwexKLFM7B4&#10;6UwsWTITy5YMYOni6Vi6aDqWLJiOZQtnYjFfv3DBNCwg4AvmTMG82ZMM7DmD4zFnxhjMnTmWQaCn&#10;EWwq9CCPg1PHYMb4HixVAzGzFxPHt2Hq+G6MZwMyrrcV/9JYjz1VNThUVUGVq8DH9dXYUViEJ5KT&#10;8EFtJT6qKsPHVeXYxfi0uhyf0MZ/UFlksYuPP+PrVIZWM7u+pl2/3NuGt8uL8RBfv5EOZllCLGbH&#10;x2N6QiLGx0Sjy6Z0hiA79A4k3X4HkkeMwPbicpyRbWfe/AUt9kX+uy4yDVDP9al2dabRFfA7Pky1&#10;/4SftaO0BE/mZOGhTC/uy8nENG1zExFKaMNQzPcvjY1HjsbrCWJ2RgqcrWnTnCWoDFsvzqNPHZsq&#10;5uBO4TU2vjz3ZvC3wmMuReHh/CpsSMvF9IgULKaF3pDgxSNUxB15jXihsAmLkn02jFRxeziqR0ag&#10;JTIG7dEEODIWq5J8eC2rHh/ktGBnTpO9bnE87TIbglmxbgxqPjQVWcqu+ljLqMB3JWRhm7ccByvH&#10;4E9UySUhadhAsF8vbMEvYgrxekY9dhd22vK/Q4U9OOWfgHMNzH3rplrdqrfyW2jDc/BgcjGezqy1&#10;BRTHqifib8xPbTdDAmr5KuPPzFG/4jVV8/iIyq4KH4IwuPfRZVrhywT4Wo1mXGlv4QGDWvn0RYJ/&#10;gVb7eOlY24fpjH+SFbu7VMfg8WztFBwt7ceIVOUnVFS3IOSPwXp1Ca9UUyFAXSkaegnYJH7xBQU+&#10;WtJ81NWWmUVy7Gs0kjT3lcBGRo262VNrhddlczXJnfelMOf2ZqYivygTpRV5ppxNbP1bqQh9/R0Y&#10;O240LWwXphOUAariECFywJyBpUuHsGTpAAEkjEsHsXDRTF6bheUrZmP58iGsYCxfMYRly3lNsWIW&#10;VqycjZWr52LV6nlYpvv4/Ards2zQYiVfs5LvoVjD91+u91zEzyL0AlrHxYTbjlTshbTKC6nS8wnr&#10;vIHJGJoxjorcj8HJPZhDlV42jxBP6CTQ/D9M7MMk/n/WUzHfq6vDO1Td1/Oz8BZV93dl5XjalUZo&#10;K7CnrhJ7tD64pgr7aqvweY0fe2t4naq7TxM+eO0ULfH1MR34emI3LlLhX87Lxr9TwR9MT8daOp6F&#10;/LstoErOoNXtobVtogo3RsWjMioCxaN+hBdKynCeDcB55ueX1Tve3UiAm3FOw1wdqqVVh+NttThK&#10;q71bALOBeCI7kwCnY3N2OgZpoysIaCEb2EKvG8U+OiBeU+2zfJ/HCa/HlqGqOovOdRTQud405NE+&#10;51J9s3ju9VKVvakoYgP046JqrHfnYGZ4MhZRJe9J8OHn3jLa22Y8k19vG3qX3BGCClWmDIlBMxVY&#10;8Gpt8OqkTDqZWlveJ2V8ICmHSqshpDTMZAwYwG4CzLyYufGSWK+p8AOp+TZt8lLLLNwTlYH1VOCP&#10;a8bhiegCPB1XzMagGafqp+Fy3QycZC67v7Abh5kff0nLq4kbrxaOxr8mluCBlAJsTcvDq2xEviR8&#10;/9W+ENovWLWw/sxcWD3N2klBtZ7P1UyFNkUTnMpztWBB47xX/AS1ZAIulE7EFea8l6iup7TggQ3I&#10;Fw0zmD/PwPm6yWxsaM3b5+B66xDPB5n6zMBR/ttGyMqoELtbPc0M216EQEt5nelxgo4QuxOQnELL&#10;lJGELZvvwlNP/RRr71zMP0QSYuPCnJ5bRhoBlaor38lT4fSSLDQ0VqCLyjmOOeMU/thn0p7OnT+d&#10;AA5g4eIBLFtJuFbNw6o1C5xYzVg1H2tWLcCa1Qtx552LcOddi7B+wxLctU7HpdiwcRk2bFiGdeud&#10;a3etZ/C4bv1i3svXMNbeydevnX/rsWLNfNzFuJPX1/B5Pb6Tn33Xal5fORfreVzHx2tXzLHHa5YN&#10;YbXg5nHlkkGsIODLCPSSuVOxZA7Vmgq9cGg8FsuaT+nGUj5eRkcwi+o7a2o/ZkzvxzzmyM8SnrcI&#10;6C/SUvCkOx1PZWbhuawcfFBdZfnr51TavX4CW+UnwARZhdYJ9j6rFsn8mLnrl7Tn307qwXmq53YC&#10;8rOMdPyb24P1bAiW8n0XpfLHm5KCDqYgTZGRaI+JRX1sJCpCRmJbUT7O9jZaDeiLWiHV14QLvU0E&#10;uBmnmXacZAN6rJ0At9MtMAd/hTb/CSrvv/rScQ8d0SxtasfPLKNtL6fFr6DVr8zPRQntdRFVujCT&#10;QDMKeL8gFsA6z/MS8CyeZ1FxfVTiTEKdRaVmo1DJf/dDxdVYm+rDQEQy5lE174734pncarxGgH/u&#10;q8Qkglg6igDTRjeEx1GBY9HM/LcjLAbrUnPwUlad7fb3clYtNidkY26g80rjwAop8Szmv/Oi3Vga&#10;68NyAizrvSnSg7dpgZ/LrMGqOxLxWeMUvJbbgkfDsvCz8CzriT5F9TuQ22mqd7ZsvKnmRdrZw1Ti&#10;10u6sYXWf1VSOv8OZTb++w8C/NfRCx37LPVlLvwXTb4g1JoEoh0WThSPNQut0F5IWiusLVDVANzQ&#10;vke8/ue22Qy+RxtVvG0O/tQ4E2foAFT+51P/WLxV1Yff1PXixXYCnEIFjaN6plCJs3MykO5LtX1y&#10;pZQaRvFkJPO5OGRQNd2EN8PHlnLhILZu3Yju7gYC6kNNbREVtAotrX7U1BWjsNiLqqoCTJrYhTlz&#10;JmEx7aqUb81aArP2FpA6tyB4KwXausWEcjnWr1uOjXcts9iwbikbjFXYfM8KbCTAmzYtw5Z7V+Ge&#10;zStxzz2rcPfdvPfupdik5+9eZtd1fvem5YRcoC+1c13bxHvvJvyb1jMEP4HeyM/ctG4JtvDxRv5b&#10;NrIB2cDYdNdieyyIBbSOawmxQNbjVYR5+YIZWDJ/KlbQcq+U9R4Yh7kEdjXVej4dxAKCvIjWfv70&#10;MdjS1473+8cQDD+2ulLwL2mpVFAXnvS4CGg9zo9ux8f+YnxcnI99leXMVR013kMlVoWMvVTqcxpC&#10;4nd6sa8FrxbkYJsnHQ8RgvWuZCxLTqTdTMEQ37cnNgod0VHoZo7aEReD+vBQPMhc9mgvFZdKqx7w&#10;y6qWKZAFMG31CcJ7jFb6KJ/f3ViF1/m5T1Llt3ozsJHQzfa5UU8gK/K88Bdmwl+ci+qiAj7OQQlB&#10;VxRn+yyGQ2wKnZWOgmw38nL4ODcdhYz8gkxUZXpwX0E5lia4DbbZBG01FfNxKvCbhe1UYj/GRiah&#10;kGmAOtCaCLDUVxB3hMbQeufhJeair3hr8GuCuCUpD/P4ei1mmBlDNxLLY5xgTsMCgr0+LR9LaLtn&#10;xKViICwe94dnYGd5DzbTRr/P404q+S8TirGd+fDLSeW0r+NwqnyCbSl6kcqosq9fUPkO1o7Fe/5e&#10;phjVWBCRgEWRyfgVVfh0/QxcJXAnee9pxnUqr1Yiab3xJarmly1zbK7zVe2F1DEXV9SD3TxglTE/&#10;r5mA90u7La9+MbMOT6ZX4pH0CjycU4XH/C3Y1jEWz00fwu/Wrsc7Wx/Eh794EgdefwUjkgmpi3am&#10;uKIQhaX5KKrIR21rFRraatBES1Wixw0VGENLOHFKP6ZNH0t7SnXiD1y2dSmt7PLlsqlUUdrVVQRx&#10;Ka2roF1HhVtPRZQSOsq52FRUUAk2hVRUirqeirrJgCRohG0zQbyX4G65ZyXuv3cNtt5/J4+rcN+W&#10;FQxe27Larm/mPffdv9Zi8xaCHogt9652zgPHe3n/vXyvBzbzdfycB7assdffr8ebVmIrH9/HxuO+&#10;9cvxwN28j3H/xhU3j1vYkNxDx7GB7kBgS6nvpCVfQxu+ZvFM3EknsYrKvIjgriHAa/l4NS332rnT&#10;cNf8ATw4NB2/mtiPe5jbz2OKsoQ29IHiIoKViZ/yB7+/rQVfjB5tpWZ3lxTgk7Ii7KYi7/KX4VPC&#10;u4tQf1bnxynCdrKLNre5lj++UrxIiH5OmLdS6dbTQi+hLZ2REIeJcfGYEp+ECXzcHhuKBcw3X21g&#10;rkuLfFpTNanGl3s13NWCs2ajpcA1OMa/+Z7GarxZ78cT+dm4n++7kaDNJ8AttMxVTJ9q6Kpqy5hC&#10;lRShhp+vnTHK83NuRhnBDyqygC5jLl2WS8AJbVlhFqoKfagoyEK75lhTgRcneDCdkEkpFzIX/jeC&#10;trO4A08VNEHF64rvuB3+cLoKqq5y4GZZ6NBorE+hAvPH/lpmvSnxvQm5VFqPTaOcwRji+w3RPmtd&#10;8Z2Ee7O7FPPi0zE1NgXTo5OxcFQyXshm7syc9ndU/A/KerEtNh87cpjyFHTgnIZrNMGiZjq06bYs&#10;tfYwOkwlfJG57/bCBvy0oNqK6y0PdeEFXz3eKurgc7V4KrUUr2Q14MOyLnxU2old5X323AtscB71&#10;VuBBbynu9RVjQ04JVueWYGUFnUhzGzaMGY8tQ0N4bN2d2P7QVrz5zJPY8+pvcOT9t3Fh/158cXQ/&#10;4zNcPPApLh/Yg/8PflVE4z2yk+wAAAAASUVORK5CYII="/>
  <p:tag name="ISPRING_PRESENTER_PHOTO_1" val="bmp|Qk3CuAAAAAAAADYAAAAoAAAAfAAAAH8AAAABABgAAAAAAIy4AAAAAAAAAAAAAAAAAAAAAAAA////&#10;////////////////////////////////////////////////////////////////////////////&#10;////////////////////////////////////////////////////////////////////////////&#10;////////////////////////////////////////////////////////////////////////////&#10;////////////////////////////////////////////////////////////////////////////&#10;////////////////////////////////////////////////////////////////////////////&#10;////////////////////////////////////////////////////////////////////////////&#10;////////////////////////////////////////////////////////////////////////////&#10;////////////////////////////////////////////////////////////////////////////&#10;////////////////////////////////////////////////////////////////////////////&#10;////////////////////////////////////////////////////////////////////////////&#10;////////////////////////////////////////////////////////////////////////////&#10;////////////////////////////////////////////////////////////////////////////&#10;////////////////////////////////////////////////////////////////////////////&#10;////////////////////////////////////////////////////////////////////////////&#10;////////////////////////////////////////////////////////////////////////////&#10;////////////////////////////////////////////////////////////////////////////&#10;////////////////////////////////////////////////////////////////////////////&#10;////////////////////////////////////////////////////////////////////////////&#10;////////////////////////////////////////////////////////////////////////////&#10;////////////////////////////////////////////////////////////////////////////&#10;////////////////////////////////////////////////////////////////////////////&#10;////////////////////////////////////////////////////////////////////////////&#10;/////////////////////////////////////////////////////v7+3t7n5ubm////////////&#10;////////////////////////////////////////////////////////////////////////////&#10;////////////////////////////////////////////////////////////////////////////&#10;////////////////////////////////////////////////////////////////////////////&#10;////////////////////////////////////////////////////////////////////////////&#10;////////////////////////////////////////////////////////////////////////////&#10;////////////////////////////////////////////////////////////////////////////&#10;/////////////Pz8483lmVLAt4jD+vf6////////////////////////////////////////////&#10;////////////////////////////////////////////////////////////////////////////&#10;////////////////////////////////////////////////////////////////////////////&#10;////////////////////////////////////////////////////////////////////////////&#10;////////////////////////////////////////////////////////////////////////////&#10;////////////////////////////////////////////////////////////////////////////&#10;/////////////////////////////////////////////////f3938XfpkC1jwKRmBeryYfV9vP2&#10;////+f7/+/7/////////////////////////////////////////////////////////////////&#10;////////////////////////////////////////////////////////////////////////////&#10;////////////////////////////////////////////////////////////////////////////&#10;////////////////////////////////////////////////////////////////////////////&#10;////////////////////////////////////////////////////////////////////////////&#10;////////////////////////////////////////////////////////////////////////////&#10;/////////vf+3cHuqEXFfwR5awA4egFjmh+ty3zX+un6/v///v//////////////////////////&#10;////////////////////////////////////////////////////////////////////////////&#10;////////////////////////////////////////////////////////////////////////////&#10;////////////////////////////////////////////////////////////////////////////&#10;////////////////////////////////////////////////////////////////////////////&#10;////////////////////////////////////////////////////////////////////////////&#10;/////////////////////////////////////////////vf+6r79pUDAgAV/awBBZhwgZwkvfABr&#10;myGvy4XX/+v/////////////////////////////////////////////////////////////////&#10;////////////////////////////////////////////////////////////////////////////&#10;////////////////////////////////////////////////////////////////////////////&#10;////////////////////////////////////////////////////////////////////////////&#10;////////////////////////////////////////////////////////////////////////////&#10;/////////////////////////////////////////////////////////////////////////P7/&#10;/////f393cDtpkCtgAB5YQZBlEhXrXltfzZOTQArbQBZlhSpy5fL9vL2////////////////////&#10;////////////////////////////////////////////////////////////////////////////&#10;////////////////////////////////////////////////////////////////////////////&#10;////////////////////////////////////////////////////////////////////////////&#10;////////////////////////////////////////////////////////////////////////////&#10;////////////////////////////////////////////////////////+v7//v//////////////&#10;/////////////////////////////f//+/7//f7//Pz84Mbjp0TGhAWIaQU9iEtYlllKYCUenFJT&#10;fDBFZwIjegBnmSKlyZXV9/P3////////////////////////////////////////////////////&#10;////////////////////////////////////////////////////////////////////////////&#10;////////////////////////////////////////////////////////////////////////////&#10;////////////////////////////////////////////////////////////////////////////&#10;////////////////////////////////////////////////////////////////////////////&#10;/////////////////////////////f39////////////////////////////////////////////&#10;/f394cnhpkCyhQOCVwE8lUhillheZgsLZgAQahUVmFhYfjFLZgAzdABjmR2syZbV9/X3////////&#10;////////////+f3/+/7/////////////////////////////////////////////////////////&#10;////////////////////////////////////////////////////////////////////////////&#10;////////////////////////////////////////////////////////////////////////////&#10;////////////////////////////////////////////////////////////////////////////&#10;////////////////////////////////////////////////////////////////////////////&#10;////////////////////////////////////+fn53L/cp0O6fwN4bAc4kk5fjVhaZQwQZgAgZgAx&#10;ZgAsYhYeiFFShzZOZwAweQFilRunyZXV9vH2////////////////9/3/8fv//f//////////////&#10;////////////////////////////////////////////////////////////////////////////&#10;////////////////////////////////////////////////////////////////////////////&#10;////////////////////////////////////////////////////////////////////////////&#10;////////////////////////////////////////////////////////////////////////////&#10;/////////////////////////////////////////////////////////////////////////Pz8&#10;4szzpkK7iQWFXQMzjExPmWNjXwoLYgAYZgARZgAbZgAuXgAJVxkZpFZWfy1DUwEybQBcmiKtypbW&#10;+Pf4/////////////v//+v7//v//////////////////////////////////////////////////&#10;////////////////////////////////////////////////////////////////////////////&#10;////////////////////////////////////////////////////////////////////////////&#10;////////////////////////////////////////////////////////////////////////////&#10;////////////////////////////////////////////////////////////////////////////&#10;/////////////////////////////////Pz83sPipkCvhgJ/bARClUhilFhbZgsLZgAUZgArZgAA&#10;ZgAHZgAWZgAMZgAAZhERnFhYfDRJTQAaeABmlxipypfK9/P3////////////////////////////&#10;////////////////////////////////////////////////////////////////////////////&#10;////////////////////////////////////////////////////////////////////////////&#10;////////////////////////////////////////////////////////////////////////////&#10;////////////////////////////////////////////////////////////////////////////&#10;/////////////////////////////////////////////////////////////////////fz93cLo&#10;pkSqhgSEZwdDkExdlFhcVQ0YZgAqZgAtZgAyZgAZZgAqZgAzZgAgZgAJZgAfVhgZnFBSgDNIZAId&#10;dgFllx+XyZTJ9fH1////////////////////////////////////////////////////////////&#10;////////////////////////////////////////////////////////////////////////////&#10;////////////////////////////////////////////////////////////////////////////&#10;////////////////////////////////////////////////////////////////////////////&#10;////////////////////////////////////////////////////////////////////////////&#10;/////////////////////////////f395M/kpT+6hwSGZgA8hlBgl2FhZgsLZgAfZgAzZgAzZgAh&#10;ZgAzZgAzZgAzZgAzZgAbZgAAZgAAbBcXpFhYei89XwAidgBlmyCbyZbJ+/v7////////////////&#10;////////////////////////////////////////////////////////////////////////////&#10;////////////////////////////////////////////////////////////////////////////&#10;////////////////////////////////////////////////////////////////////////////&#10;////////////////////////////////////////////////////////////////////////////&#10;////////////////////////////////////////////////////////////////+/v73L/kpkDE&#10;fwF4agY/lFJhjFlZYgsNZgASZgALZgAhZgABZgAIZgAzZgAtZgAfZgABZgATZgAMZgASZgAXaBMT&#10;oVRUhzdMZgAaegBilhapyZXV9vH2/v7+////////////////////////////////////////////&#10;////////////////////////////////////////////////////////////////////////////&#10;////////////////////////////////////////////////////////////////////////////&#10;////////////////////////////////////////////////////////////////////////////&#10;////////////////////////////////////////////////////////////////////////////&#10;/////////////////////////Pv838bvp0O+iQWEbQVBkExXlmBSYwwOYgAeZgAkZgAjZgASZgAm&#10;ZgAoZgAzZgAjZgAaZgAmZgAnZgAZZgArZgAYZgADbhkdoFJTgTBFVQIhegBkmyKuyZXW9vP2////&#10;////////////////////////////////////////////////////////////////////////////&#10;////////////////////////////////////////////////////////////////////////////&#10;////////////////////////////////////////////////////////////////////////////&#10;////////////////////////////////////////////////////////////////////////////&#10;/////////////////////////////////////////////////////////////f394MfzpkCzfwN4&#10;awJBlVNilV1dZgsLZgAhZgAzZgAzZgAzZgAzZgAzZgAzZgAzZgArZgArZgAzZgAzZgAzZgAzZgAv&#10;ZgAnZgAkaRQUpFhYhDJHVwAZewBpmRyryJXV9/T3////////////////////////////////////&#10;////////////////////////////////////////////////////////////////////////////&#10;////////////////////////////////////////////////////////////////////////////&#10;////////////////////////////////////////////////////////////////////////////&#10;////////////////////////////////////////////////////////////////////////////&#10;/////////////////////f394bH5pkPKgwN/bAdBkU5ek1paVQ0NZgAZZgAzZgAzZgAzZgAzZgAz&#10;ZgAzZgAsZgAGZgAwZgAzZgAzZgAzZgAzZgAlZgAlZgAcZgAbZAAjWRYWnFFSfkhLZwIeeQFhlRuo&#10;yJTV9fD1////////////////////////////////////////////////////////////////////&#10;////////////////////////////////////////////////////////////////////////////&#10;////////////////////////////////////////////////////////////////////////////&#10;////////////////////////////////////////////////////////////////////////////&#10;/////////////////////////////////////////////////////////fz9487lpkDKiAWIZwI9&#10;kU5emGNjZgoKZgAGZgAaZgAeZgAzZgAyZgAxZgAxZgAzZgAwZgAhZgAyZgAzZgAzZgAzZgAgZgAC&#10;ZgACZgAbZgAqZgAGZgAOaRgeiVZWfS5EZgEdbgBcmSGsyZXV+/r7////////////////////////&#10;////////////////////////////////////////////////////////////////////////////&#10;////////////////////////////////////////////////////////////////////////////&#10;////////////////////////////////////////////////////////////////////////////&#10;////////////////////////////////////////////////////////////////////////////&#10;/////////////////Pz83cHwpT/DhgF/bAVBlVNik1paZgoYZgAWZgAbZgAzZgAzZgAzZgAbZgAA&#10;ZgAAZgAmZgAzZgAzZgAzZgAzZgAzZgAzZgAzZgAzZgAzZgAkZgAwZgARZgAJYAAWTREakVdXgzVK&#10;VwAaegBllhapyJXV9fH1////////////////////////////////////////////////////////&#10;////////////////////////////////////////////////////////////////////////////&#10;////////////////////////////////////////////////////////////////////////////&#10;////////////////////////////////////////////////////////////////////////////&#10;/////////////////////////////////////////////////////Pz83cLrp0PGfwR5SQdBiExd&#10;lF1daA0WZgAkZgAvZgAxZgAzZgAzZgAzZgAuZgAOZgAKZgAaZgAzZgAuZgAgZgAKZgAKZgAKZgAQ&#10;ZgAUZgArZgAzZgARZgAiZgAtZgAxYAARbRgYnlBRhDNHVQI0eQBimh+tyJPV9vL2/v7+////////&#10;////////////////////////////////////////////////////////////////////////////&#10;////////////////////////////////////////////////////////////////////////////&#10;////////////////////////////////////////////////////////////////////////////&#10;////////////////////////////////////////////////////////////////////////////&#10;/////////////f394832pT+2fwR5awBBh1JhlmBgZgsLZgAlZgAXZgAeZgAXZgAzZgAzZgAzZgAz&#10;ZgAzZgAzZgAzZgAzZgAXZgAAZgAAZgAAZgAAZgAfZgAzZgAzZgAzZgALZgApZgAzZgAXZgAAZgAK&#10;WRYepFdXgTBFZgAtfABrmh+typfX9/X3////////////////////////////////////////////&#10;////////////////////////////////////////////////////////////////////////////&#10;////////////////////////////////////////////////////////////////////////////&#10;////////////////////////////////////////////////////////////////////////////&#10;/////////////////////////////////////////////////f393L70pUDKgQF7bQdBlFFhkllZ&#10;VAwOZgAhZgAqZgARZgATZgAoZgAiZgAyZgAxZgAiZgAlZgAWZgAiZgAJZgABZgAAZgACZgARZgAa&#10;ZgAhZgAiZgAsZgArZgAxZgAyZgAzZgAUZgAAZgAdYQAuWRMcoFNTiDdPXwAtdgBilxepypXL9vH2&#10;////////////////////////////////////////////////////////////////////////////&#10;////////////////////////////////////////////////////////////////////////////&#10;////////////////////////////////////////////////////////////////////////////&#10;////////////////////////////////////////////////////////////////////////////&#10;/////////Pv94Mj2pkLJiAWHaAU9kExdl2BgZwsbZgAnZgAzZgAzZgAzZgAzZgAsZgAOZgANZgAN&#10;ZgAAZgAJZgAAZgAAZgAAZgAAZgAAZgAAZgAAZgAAZgAAZgAAZgAJZgAHZgAOZgAnZgAzZgAwZgAS&#10;ZgAcZgAuZgAcbBkZn1NTey9FZQIieABnmyGlyZPV+fb5/P7/9v3/////////////////////////&#10;////////////////////////////////////////////////////////////////////////////&#10;////////////////////////////////////////////////////////////////////////////&#10;////////////////////////////////////////////////////////////////////////////&#10;/////////////////////////////////////////////Pz838bypj/AgwN+ZwI9lVNilFxcZgsL&#10;ZgAxZgAhZgAmZgAzZgAyZgAaZgAFZgAAZgAAZgAAZgAAUAAAXQAAXAAATQAATQAATQAATQAATQAA&#10;TQAATQAAVgAAZgAAZgAAZgAAZgARZgAaZgAaZgApZgASZgADZgAaXwADTxMTpFdXgDNNTQAlegBo&#10;mBqryJXV9vP2////////////////////////////////////////////////////////////////&#10;////////////////////////////////////////////////////////////////////////////&#10;////////////////////////////////////////////////////////////////////////////&#10;////////////////////////////////////////////////////////////////////////////&#10;/////f393L7vp0LGhwOAZQdDh05ek1paaA0NZgAAZgAGZgACZgADZgAGZgAGZgAAXAAAVwYGYRER&#10;WgQEPhkZZFxcQTY2SSIiV11dJxYWV2hoToKCXHt7LTM7NTQ0Uz8/QQYGWQAAZQAAZgAAZgAAZgAA&#10;ZgAEZgAAZgAAZgAAZgAAYgAcaxYenlBRgzVKVAE3eQFlmRyryJPU9fD1////////////////////&#10;////////////////////////////////////////////////////////////////////////////&#10;////////////////////////////////////////////////////////////////////////////&#10;////////////////////////////////////////////////////////////////////////////&#10;/////////////////////////////////////////fz95M/3pT/EiQWEawFBkk9fmGJiZgoLZgAU&#10;ZgAAZgAAZgAAZQAAZQAAZAEBRgICNhoaUW9vVn5+OxEROQ8ehYGFOTo6VIeITLi5HVlZd8/FGlNJ&#10;T4mJRpSfLlZWf4CAKBsbV0ZGVysrWwAAWAICTQEBZgAAZgAAZgAAZgAAZgAAZgAOZgArbRgfpFdX&#10;fy5KZwE2ewBpmyGuyJTU+fj5////////////////////////////////////////////////////&#10;////////////////////////////////////////////////////////////////////////////&#10;////////////////////////////////////////////////////////////////////////////&#10;////////////////////////////////////////////////////////////////////////////&#10;/Pz83MD0pT+5fwB3bQZBlVRiklpaZgoXZgAWZgAWZgAAZgAAZAAAPgYGPygoSFZWPGZmPmpqO5yc&#10;K66uLxUVTgAAVllZH2lpP+TkMrq6HKmpX62tFSUlQ2RkMNjYEnt7KFBQM4ODdtbLPjY0NAMDVExM&#10;d1hYWgkJZQAAZgAAZgAAZgAAZgATZgANZgAlZhERo1ZWhzdJXAAPdwBjlhSpypbW9vH2////////&#10;////////////////////////////////////////////////////////////////////////////&#10;////////////////////////////////////////////////////////////////////////////&#10;////////////////////////////////////////////////////////////////////////////&#10;/////////////////////////////f39/////Pz93sP1p0O2iQSHagc+kExdlV1daA0WZgAqZgAF&#10;ZgAcZgAAXQADTBMVVmJiXWhoXZCQGYCATMzMHYyMMeHhK0pKOQAAP2BeNd7aI6qkKnx8MpiYdL6+&#10;Gjk5UoeHMbi9GJmZR8i8Odq/QrOuPxQTQQQEUWNnR19hHxkZTjk5Yg4OZgAAZgAAZgAAZgAAZgAO&#10;ZgARWhgYnmRQfzJCZQIhdgBimyCuyZPV+PT4////////////////////8/z/9v3/////////////&#10;////////////////////////////////////////////////////////////////////////////&#10;////////////////////////////////////////////////////////////////////////////&#10;/////////////////////////////////////////////////////////////////////////f39&#10;4sv3pT/LiASFawBBlVNikl9fWAsaZgAUZgAOZgAATwAAShERPygwMFxiWMzMPEhIKlxcJri4PLm5&#10;J42NTvPzTZaWMw8cV3x6ZdDHJUk7RmpqRlxcT29wPomJSImWPmJ1R8HBW8XFHW5uWXx8PgkJPhkZ&#10;XnqEIFRYS6KiX6ysLyMjQhUVSQMDSwAAZgAAZgAEZgAKZgAbahUdpFdXfThGXgoafABrmh6syJTV&#10;+Pb4////////////////+P3//f//////////////////////////////////////////////////&#10;////////////////////////////////////////////////////////////////////////////&#10;////////////////////////////////////////////////////////////////////////////&#10;/////////////////////////////////f392730pkDKhgKAZwdCh1FhkllFZwwMZQACZgAeZQAK&#10;RgYGNCgoPW9mYaKhII6ORNTULVlZKC0tVuDgPbe3JB8fWn9/VnZ2QBcYWCAgQxISQwICRgUFRAQE&#10;QwMDRQgIRAYIPwoLOS0tKh8fRkpKZXZ2NBQUPGtrRdjYOOHhT93dK3t7OYiIWrq6T4SEQS8vSgAA&#10;ZgAAZgAAZgANZgAdaRQUn1JSdDlNVAAueQBhlxepyJPU9vH2////////////////////////////&#10;////////////////////////////////////////////////////////////////////////////&#10;////////////////////////////////////////////////////////////////////////////&#10;/////////////////////////////////////////////////////////////////////Pv94cn0&#10;pkHKiQWIbARBkU1elGFhZgoNZgAAZgAAZQAASgMDPEVFTbW1IGNYMU9OUK6uReXlLXV1IiQkfK+x&#10;V2xtNAUFNQsLNQgIXgAAZgAAZgAAZgAAZgAAZgAAZgAAZgAAZgAAYwAAVwAAVwAAPQgIORAQUBUV&#10;W39/X7CkInVvMYuLLJKSW9nZLltbMGBgbaGhPR0dWgAAYQAAZgAAZgADZgAQbRgYolRUgC9FVQUh&#10;egBnmyGuyZTW+vf6////////////////////////////////////////////////////////////&#10;////////////////////////////////////////////////////////////////////////////&#10;////////////////////////////////////////////////////////////////////////////&#10;/////////////////////////////Pz83sT1pT+9hgJ/bANBlVRik1tbVgsZZgAgZgAAZgAARwYG&#10;OTIyKGZmKq6pVtK4FykpHSYmSKWlM4WFJS0tNh4eNQMDWgAAZgAAZgAAZgAAZgAAZgAAZgAAZgAA&#10;ZgAAZgAAZgAAZgAAZgAAZgAAZgAAZgAAZgAAXgAAOgEBIwoKTE1NWIGBTpOTQo6OHhERZomJfbi4&#10;GTMzKhkoMwsLVAAAZgAAZgAAZgAAZxISpFdXhUVNWQAmeQBmmBmqypbX9/P3////////////////&#10;////////////////////////////////////////////////////////////////////////////&#10;////////////////////////////////////////////////////////////////////////////&#10;/////////////////////////////////////////////////////////////////f393L70pkLJ&#10;hAOBbghCkU5ek1paaA0XZgAwZgAgYAAAQBwcaGJiPWBgQtfXG56dOunmPa2tND4+OygoY6ysSEpL&#10;XwAAYAAAZgAAZgAAZgAAZgAAZgAAZgAAZgAAZgAAZgAAZgAAZgAAZgAAZgAAZgAAZgAAZgAAZgAA&#10;ZgAAYQAAXwAARQkJKBMTV2FhboKCGCEhOENDNGRkM5WVecrOaoCARhAQYgAAZgAAZgAAZgAAbBcX&#10;nmNRgjVKZAIzdQFhmRyryZPV9vL2////////////////////////////////////////////////&#10;////////////////////////////////////////////////////////////////////////////&#10;////////////////////////////////////////////////////////////////////////////&#10;/////////////////////////f395M/4pT64ggSGVwE8k1Bgl2JiZgoKZgALZgAgZgAMXwAAOR8f&#10;eIGBJW1tIdfXGYaGJpycWcvLPFFRMhcXU29vPyMjZgAAZgAAZgAAZgAAUgAAZgAAZgAAZgAAZgAA&#10;ZgAAZgAAZgAAZgAAZgAAZgAAZgAAZgAAZgAAZgAAZgAAZgAAZgAAYgAAUwAATg0NVllaYpWVVXh4&#10;HnViY+bmOHp6TXJyVkdHWAAAZgAAZgAAZgAAZgAAbBcXpFdXei9ETgEcewBqmyCuyJTU/Pv8////&#10;////////////////////////////////////////////////////////////////////////////&#10;////////////////////////////////////////////////////////////////////////////&#10;/////////////////////////////////////////////////////////////Pz83L70pT7LhQB+&#10;aAZBh1RijFlZYAoKZgAAZgAAWgAAUAYGTw4OQgAANhISNYWEKu3iRpSCHBERSBYWSwAAZgAASwAA&#10;WwAAZgAAZgAAZgAAZgAAUw4OZgoKaAAAcAAAcAAAcAAAcAAAcAAAcAAAdwAAgAAAgAAAcAAAaAAA&#10;ZgAAZgAAZgAAZgAAZgAAZgAAZgAASwICOSUlO4+PW97ePW1tICAgXHl5RDU1Vg4OUgoKYwAAZgAA&#10;ZgAAZgADZhEaolVVhUtPVQAqeQBilROoyZXp9/P3////////////////////////////////////&#10;////////////////////////////////////////////////////////////////////////////&#10;////////////////////////////////////////////////////////////////////////////&#10;/////////////////////Pv93sP1pkLJiQSIbQZBkU1ekF1dUAwMYgAAZgAAZAAARwcHSnV2QaOj&#10;OkVFMgYGJiYlV8bAXYWGMAoKZQAAZgAAZgAAZgAAZgAAZgAAZgAAZgAAZgAAaBsbbgYGZwAAeAAA&#10;gAAAfwAAfAAAfAAAfAAAfAAAfQAAgAAAgAAAfAAAegAAeQAAawAAZgAAZgAAZgAAZgAAZQAASwAA&#10;OycnYHR0Mzs7W2JiVmBgLQwMQjo6U21tTQ4OYwAAZgAAZgAIZgAoaxgaiVFSgzdHaQMjeQBlmyCu&#10;yZPW+fX5////////////////////////////////////////////////////////////////////&#10;////////////////////////////////////////////////////////////////////////////&#10;/////////////////////////////////////////////////////////v7+4sr3pT7LfwN7awBA&#10;llRjlV1dWQsaZAALZgAaZgAASgYGWVhZZYiJW8nFRndqQCMjLAsLOkVFOBYWXAAAZgAAZgAAZgAA&#10;ZgAAZgAAZgAAaQAAdAAAbwAAZwAAdAAAaAAAbQAAcgAAcAAAZgAAZgAAZgAAZgAAaQAAcgAAcgAA&#10;cgAAcgAAbgAAZgAAZgAAZgAAZgAAZgAAZgAAZgAAUQAAOw4Oc21vSomKETc3JWVlRa6ab9/RWkdI&#10;UwAAZgAAZgAEZgALXwAAYxYUo2RXgzJMZgAzewBqmRyryZbX+PX4////////////////////////&#10;+/7//v//////////////////////////////////////////////////////////////////////&#10;////////////////////////////////////////////////////////////////////////////&#10;/////////////////f392730pUC2ggJ8bQhBk1FgkkVFaAwTZgAxZgAFZgAXZgAAOxYWcKCqLUND&#10;Ijw8ISQjjpKSSzIyRwICYwAAZgAAZgAAZgAAZgAAZgAAawAAZgAAegAAgAAAfwAAfgAAgAAAagAA&#10;ZgAKZgAQZgAQZgAQZgAQZgAQZgAQZgAQZgAQZgAQZgAQZgAQZgAQZgAQZgAQZgADZgAAZgAAZgAA&#10;ZgAAZgAAYwAAPxISWHd9ddXiU9DaXNW/IltZLSAgORISXAAAZgAAZgAAZgAZYwAtWRQcn1FliDhP&#10;ZwAveQFhlxiqyZPa9vH7/////////////////f//8fv/+P3/////////////////////////////&#10;////////////////////////////////////////////////////////////////////////////&#10;/////////////////////////////////////////////////////Pv94cn3pUDKiAWHZgQ9kk5c&#10;l2FhZgoKZgACZwAQZwABZgAAVgYGIhsbXpOcSLm3Hzo6JD8/dXx9PiAgXQAAZgAAZgAAZgAAZgAA&#10;ZgAAawAAfQAAdwAAfQAAgAAAgAAAgAAAgAAAdAAAZgAgZgAzZgAzZgAzZgAzZgAzZgAzZgAzZgAz&#10;ZgAzZgAzZgAzZgAzZgAzZgAzZgAmZgAPZgAAZgAAZgAAZgAAZgAAUgAAPx4eUmhoKU5XUmxsKwwM&#10;LjAvWZeVOBsbWwAAZgAAZgAsZgAyZgAsbRggolRUgC9FaAIgeQBomyGyyJLZ+vj6////////////&#10;/v//+v7//v//////////////////////////////////////////////////////////////////&#10;////////////////////////////////////////////////////////////////////////////&#10;/////////////Pz83sL1pT7LhgKAagRBh1Rjk1pJZgoKZgAAbwAAegAAcQAAYQICRVBQVIiWGnV1&#10;P9C/TNPTTbS0PzIyXQAAZgAAZgAAZgAAZgAAZwAAcgAAbgAAgAAAdQAAaQAAdAAAeAAAgAAAgAAA&#10;agAAZgAgZgAlZgAzZgAzZgAzZgAzZgAzZgAzZgAzZgAzZgAzZgAzZgAzZgAzZgAzZgAzZgAVZgAA&#10;ZgAAZgAAZgAAZgAAZgAAYQAANgkJWYuLNmJiM0pKS8W+TtjOQXBwOwsLZgAAZgAAZgATZgAmZgAn&#10;ZhERpFdXgjVOTQAneABllxepyZXW+PT4////////////////////////////////////////////&#10;////////////////////////////////////////////////////////////////////////////&#10;/////////////////////////////////////////////////v3+3sHypkHHhwSEbghCkkRfk0pa&#10;aA0eZgAQZgAAdgAAfQAAaAQETRMTKCwsYL7WNMnJJHx8SVtbNiAgRwQEZgAAZgAAZgAAZgAAbgAA&#10;fAAAgAAAagAAeAAAdQAAZgAAZgAAZwAAegAAgAAAagAAZgAFZgAPZgAPZgAIZgAIZgAIZgAIZgAI&#10;ZgAIZgAIZgAIZgAOZgAlZgAvZgAzZgAzZgAuZgABZgAAbgAAaAAAZgAAZgAAZgAAUAAAMEBALaGh&#10;MtDQOufnJJGRS5KSRUJCTAAAZQAAZgAAZgAYZgAxZgArbBcenU9RgjVJZAI3dQBkmR2syZLW+PP4&#10;////////////////////////////////////////////////////////////////////////////&#10;////////////////////////////////////////////////////////////////////////////&#10;/////////f395dD5pT7DiASDagBAlEdhl0thZgoKZgAYZgAnZgAAcQAAawAAURgYdIODJDU1O5SU&#10;FMLCV3V1aWRlTQAAZgAAZgAAZgAAZgAAZgAAagAAcgAAgAAAdwAAfAAAdQAAcwAAdgAAdgAAfQAA&#10;gAAAagAAZgAUZgAfZgAfZgAfZgAfZgAfZgAfZgAfZgAfZgAfZgAfZgAZZgACZgAiZgAzZgAzZgAz&#10;ZgACUwAAZgAAZgAAZgAAZgAAZgAAVAAAIzs7LbS0Gq+vNpycOlVVS3NzP19fNxISYgAAZgAAZgAY&#10;ZgAzZgAgZgAMbBYWlFdXbzBLQwAiewBqmh+tyZXW/Pv8////////////////////////////////&#10;////////////////////////////////////////////////////////////////////////////&#10;/////////////////////////////////////////////Pz83sD3pD3KhQB9bQdBllRjkVhYZgoX&#10;ZgATZgAPZgAzagAAcgAAXAAANRouLlBQRXZ2IKysPuDgHjg4OQcHZgAAZgAAZgAAZgAAcQAAgAAA&#10;egAAfAAAewAAeQAAegAAdgAAdgAAdgAAdgAAdgAAdgAAaAAFZgAUZgAzZgAzZgAzZgAzZgAzZgAz&#10;ZgAzZgAzZgAzZgAzZgApZgAJZgATZgAhZgAgWwAoSSgog1FRXAoKZAAAZgAAZgAAZgAAVAAAV2Vl&#10;d7y9TMLCLYODGSEhQGBgeZiYXkJCZAEBZgAAZgAPZgARZgAAZgAfYQAuVxEaoVRUiDlNZgAieQBk&#10;lROoyZTp9/L3////////////////////////////////////////////////////////////////&#10;/////////////////////////////////////////////////////////////////////f//+/7/&#10;/////fz93sT1pkHJiASHWgZBkU5elV5eVAwYZgAvZgAzZgAPZgAfaAAAYQAANxMTYHJybKelKqaR&#10;D6WjRdHRPjIyVAAAZgAAZgAAZgAAZgAAbgAAfAAAfAAAcAAAYgAAYgICaAgIaQ8PbRQUbhcXbxcX&#10;bBQUbQ8PSwwPVgMUXwAfZAAqZgAzZgAzZgAzZgAzZgAzZgAzZgAzZgAzZgAtZgAqZgAzZgAzWQAo&#10;PwsUnZyc1MzMSSoqXAAAZgAAZgAAZgAAZgAAOxsbR0lKK09POJKSRqSkMISEIDs7JiMjRgYGZAAA&#10;ZgAAZgAJZgAWZgAgZgAqZgApbRgfn1FlgzJMVAMldgBlmyCtyZLV+fX5////////////////////&#10;////////////////////////////////////////////////////////////////////////////&#10;/////////////////////////////////////////v7+48r5pT7LhwODawFBllVjj1xcWgsLZgAh&#10;ZgAzZgAzZgAWZgAAZgAATQQETlJSVIyMMoCRTOHKP9bOXLy8QAsLZgAAZgAAZgAAZgAAZgAAZgAW&#10;ZgAbXQABSAADPBYkb1dXoImJvbOzzsnJ0dDQ1NLSy8jIzbW1raOja1NhJgQESgATZgAnZgAzZgAz&#10;ZgAzZgAzZgAzZgAzZgAzZgAzZgAzZQAySwAYUyEqlYuVwsLC6OjobWFhQQMDZgAAZgAAZgAAZgAA&#10;XgAATgAAPQgIVoCARuTkNM3CPsS+a52dSjw8VwAAZgAAZgAMZgAkZgAAZgAWZgAmZgAqaRMco1dX&#10;fzNNXAAjewBomRuryZXX+fb5////////////////////////////////////////////////////&#10;////////////////////////////////////////////////////////////////////////////&#10;/v7+3r/3pkDJhgKBbghCk1BXkkZYVAwUZAAvZgAzZgAzZgAzZgAvZgAuZgAAPw0NZoiJO0tUERYZ&#10;GDg2UqmpJ0BARQAAZgAAZgAAZgAAZgAAZgAOZgAZXQASRyAgdXFxzMnL9fX1+/v7/v7+////////&#10;////////////+fn5s7OzVlRUPyEmOREiPQYLVwAaXgAWZgAfZgAtZgAkWwAkVwAkTgAMQgwVYkxM&#10;sq6upqama2tr0dHRr6+vSA0WZgAAaQAAbAAAZgAAZgAAZgAAZAAARhISPENDKJCBUry1VX9/QSMj&#10;WwAAZgAAZgABZgAhZgAjZgALZgAzZgAzZgAtYxQUm1BRiDhMZwEZeQFkmBmqyZLV9/L3////////&#10;////////////////////////////////////////////////////////////////////////////&#10;/////////////////////////////////////f3+5c34pUDJiASHbANBkk9fl2FXZgoKZgADZgAl&#10;ZgAzZgAzZgAzZgArZgAkZgAAPgcHVG1tV8XOMYGAJ2JhU7OzQWNjRgEBZgAAZgAAZgAAZgACZQAh&#10;SgERUxsbt6ys8vLy////////////////////////////////////+fn5ra2turi4l5WVYGBgSEND&#10;LRoaPAUFRgMKRwMtRgYlPQsmSikpYU5SmYqPuLe3lpaWs7OztbW1s7Oz39/fXi44WgAAcAAAfgAA&#10;dwAAZwAAZgAAZgAARwkJYWRlYHl6NjU1OAoKVwICUAQEZAAAZgAAZgAfZgAzZgARZgAQZgAwZgAu&#10;XwABaRcYoWdVgDBDaAIkewBomiGtyZTV+vn6/////////////////////////v//////////////&#10;/////////////////////////////////////////////////////////////////////////Pz8&#10;38P3pT67fhN3bAVBllVjkllZZgoKZgAAZgAFZgApZgAzZgAzZgAzZgAnZgAAXQAAMxAQIyMjOoiA&#10;Zci9UqGSJmJibHV1RwEBZgAAZgAAZgAAZgARUAAdUyUlv7Oz/P3+/f//////////////////////&#10;////////////////+vr6rKysxMPD8/PzsbGxh4eHjo6OfX19eGBgclVVampqiHZ2k5KSoaGhmZmZ&#10;pqamu7u7o6Oj0dHRnp6e9fX1hn5+RQYGZgAAcgAAbAAAZgAAZgAAZgAAWQAAPBsbOBYWOAAAPAgI&#10;Pjk5QWlpSAoKZgAAZgARZgAzZgAvZgALZgAaZgAZZgAZYAAYWhEao1ZohzZOZgAzeghmlh+pyZXW&#10;+PP4////////////////+/7/8Pv/////////////////////////////////////////////////&#10;////////////////////////////////+/r73L/0pkHJiASFVwc/kk5fk1paaAwMZgAaZgAAZgAH&#10;ZgAFZgAwZgAzZgAzZgANZgAAOx4eZWxscnJySFJSMUpLXIqQTktLQQoKYAAAZgAAZgAAZgAAXQAZ&#10;PBYbpJyc+/v7/v///v//////////////////////////////////////+fn5qqqqyMXF////+vr6&#10;0dDQoJ+fl5aWqaiosrKytLS0tbW1vb29xsbGysrKtrS0lJOTenp609PToaGh3t7ewMDAQyAgZgAF&#10;ZgALZgAFZgAAZgAAZgAAZAAAVwEBU0BARWJiSZubVsLVWru7PSIiXwAAZgAAZgAZZgAzZgAuZgAq&#10;ZgAnZgAFZgAhZgApVRcfmk9QhjVNaAI1eQBgmh2syJHV+PP4/////////////v///f7/////////&#10;/////////////////////////////////////////////////////////////////////v7+5c/6&#10;pT3LiASGagBAlVNill9fZgoKZgAbZgArZgASZgANZgAAZgAwZgAzZgAzZgAHZgAASmlpN3x8LS0t&#10;OVVVUI+kUGx3PhkZXgAAZgAAZgAAZgAAZgAARgICeFtb6uvs+/7/////////////////////////&#10;////////////////////+vr6rKysxMPD////////////9/f3zs3NqaiokZCQk5OTnZ2dm5ubmJiY&#10;kpKSr6+v4ODgr6+vwsLCsrCwwMDA6OjoclBQVAAVZgAzZgAWawAAagAAZgAAZgAAWAEBP1tbXtDQ&#10;PtPTGI6OKF1dUklJSwUFZgAAZgATZgAzZgAzZgAzZgAjZgAAZgAAZgAMXwANUxYWpFdXgjFGZgAa&#10;ewBqmh6syZXo+/r8////////////////////////////////////////////////////////////&#10;/////////////////////////////v7+3b/upD2/hQF+bQdBlVRYkURXZwobZgAjZgAcZgAzZgAz&#10;ZgAZZgATZgAxZgAzZgAbZgAAWgAATXWBW8/WSn5+IkJCPUNDQRgYYAAAZgAAZgAAZgAAZgAAYQAA&#10;TxMnyMfH////////////////////////////////////////////////////+Pj4qampyMXF////&#10;/////////////////v7+/f398fHx6Ojo5+fn7e3t+vr6/v7+////zMvLp6en0dHRn56e9fX1t6Gh&#10;QQALYgAeZgAyZgACZgAAZgAAZgAAZQAAMygoW19fF1lZN7S0TbnMeZSURA0NZgAAZgAAZgAPZgAU&#10;ZgADZgAjZgAyZgAUZgAAZgAAZQACXhEbnlhTiUBPXgA0dQBklhSpyJLv9/L8////////////////&#10;/////////////////////////////////////////////////////////////////fz+4sj5pkDJ&#10;iASHXwZBjE5flV5XZwsNZgAnZgAzZgAzZgAzZgAzZgAzZgAzZgAzZgAYZgAKZAABRgcHOUVGW5OT&#10;TsHBUtTUZIeHPAAAYQAAZgAAZgAAZgAAZgAAUwICdktL+Pj4////////////////////////////&#10;////////////////////////+Pj4qampyMXF/////////////////////////////////v//9v3/&#10;/v//////////////39/fm5qa39/fkJCQ6enp29naSxwkXAAJZgAzZgAaZgAAaAAAZgAAZgAASwcH&#10;V3t7PtXVQsa8UJWMW2ZmVw0gZgAAZgAAZgAjZgAzZgAeZgARZgAzZgAwZgAmZgABZgAGXwAsahsc&#10;nVZSfTJMUwMleQBlmiCxyJHZ+fX8////////////////////////////////////////////////&#10;/////////////////////////v7+4sj5pT7LhgOCawJBllVjk1tbZgoaZgAjZgAjZgAzZgAjZgAz&#10;ZgAzZgAzZgAzZgArZgAaZgAaWgAEOzg5daaoFC4uHkREQnNzSEJSWAAAZgAAZgAAZgAAZgAAZgAA&#10;PRMToaGh////////////////////////////////////////////////////////+Pj4qampyMXF&#10;////////////////////////////////////////////////////////9/f3lpaW3t7eoKCgzMzM&#10;+fn5b2RkTAUPZgAzZgAiZwAAbQAAZgAAZgAAUgAAOFFRJYeWGj9RIVlZHm5iNxgUZgAAZgAAZgAE&#10;ZgAnZgAzZgAzZgAzZgAzZgAzZgABZgAGZgAmXwAaXxIbo1dXhTRNVwAkegBnmBqtyZXj+fb5////&#10;////////////////////////////////////////////////////////////+/v73b/3pkDJhgOB&#10;bghCk1BXkVhYaAwVZgAxZgAzZgAXZgAVZgAZZgAGZgAqZgAzZgAzZgAnZgAbZgADWQICISoqUsjI&#10;Tc/Pgc7OVYKCNg8TZgAAZgAAZgAAZgAAZgAAZgAAWCYu1dTU////////////////////////////&#10;////////////////////////////+Pj4qampyMXF////////////////////////////////////&#10;////////////////////////oJ+fz8/Pv7+/ra2t/Pz8tbW1RRUlYAAtaAAibQAAagAAZgAAZgAA&#10;ZAAAOCwserSvgcTadNbKaNOxam5oSwYGZgAAZgAAZgADZgAiZgAlZgAtZgAlZgAtZgAPZgAmZgAg&#10;ZgAvZgAuahUVnVBkhThMTwEjdAFjmBqqyJHs9/L8////////////////////////////////////&#10;/////////////////////f3+5c76pD3JiASHagNBk1BXlmBLZgoLZgAfZgAzZgAzZgAaZgAAZgAT&#10;ZgABZgApZgAzZgAzZgAoZgAIZgASRg0NTXl5CaamIc/PJYyMPqKiOBsbZgAAZgAAZgAAZgAAZwAA&#10;VAAAfExX6unp////////////////////////////////////////////////////////+Pj4qamp&#10;yMXF////////////////////////////////////////////////////////////s7Ozubm529vb&#10;nJyc7+/v4+PjVkJMUAAdbwAigAAAfAAAaAAAZgAAZgAAPRUVWoZ8KVtaHDgtLE9PeXl5QRMTZgAA&#10;ZgAVZgABZgAAZgABZgAKZgAAZgAKZgAfZgAzZgAyZgAzZgAyZgAibBceolVVezBMTwE2eQBnmiCx&#10;yJLv+/n8/////////////////////////////////////////////////v7+38L3pUrLhQF+aQZB&#10;iEpYkVZWZgoLZgAiZgAzZgAzZgAzZgAwZgAWZgAWZgAJZgAmZgAzZgAzZgAqZgAZZgAbURUjYaWl&#10;M9vbNuTkScjIPXh4MQoKZgAAZgAAZgAAZgAAdgAAVwAAloGB+/v7////////////////////////&#10;////////////////////////////////+Pj4qampyMXF////////////////////////////////&#10;////////////////////////////z8/PpaSk9/f3mZiY19bW/Pz8kIaKUAAmbwAigAAAgAAAaQAA&#10;ZgAAZgAAQgkJVEpKTU1NXF5eYn9/Rz8/RQAAZgAAZgAZZgAkZgAWZgAWZgAWZgAWZgAWZgAqZgAc&#10;ZgAlZgAfZgArZgAzZgAXZhERol1uhT5QTAAZdgBllhSpyZTw+PP8////////////////////////&#10;/////////////////f3+38LppkbDiAmFbQhBkktfk0dWaAsLZgAJZgAzZgAzZgAzZgAzZgAzZgAz&#10;ZgAzZgAsZgAOZgAUZgAlZgAzZgAyZgAWXQcaSBwoHDIyLVNTV7W2VV9fLgUFZgAAZgAAZgAAZgAA&#10;aQAAZgUFtqGh////////////////////////////////////////////////////////////+fn5&#10;qqmpyMXF////////////////////////////////////////////////////////////4N/fmZiY&#10;8fHxra2ttra2////xsTFSSIsZgAGawAAdQAAbQAAZgAAZgAAXwIHb1BeXHl5P09PMD8/PU9PMCIi&#10;XAAAZAAGZgAuZgAzZgAzZgAzZgAzZgAzZgAwZgArZgAzZgArZgAwZgAzZgAQZgAGaRohmlJSgTVI&#10;ZwMleABjmh6wyJDZ+PP8/////////////////////////////////v7+5M36pT3KhxGFagBAlkpj&#10;lVZeZgoKZgAIZgAsZgAzZgAzZgAzZgAzZgAzZgAzZgAzZgAzZgAzZgAzZgAzZgAzZgAxWAAQPiY0&#10;RUpKJCQkDSwsV4qMUkRFSQAAZgAAZgAAZgAAZgAAZgAAZhoa0L6+////////////////////////&#10;////////////////////////////////////+vr6rKysyMXF////////////////////////////&#10;////+v7/////////////////////////7+/vnZ2d3t7ezc3NmZmZ////7e3tdllZUwEBZgAAcwAA&#10;egAAZgAAZgAAXgAAMzg4LLKyH7m5M8nJQNvbJoqKLy0tVwUFZgALZgAwZgAzZgAzZgAzZgAzZgAz&#10;ZgAzZgAzZgAzZgAzZgAmZgAcZgAqXwAZZRUdo1dlgzJQZgA0ewBpmR2vyZTg+vj6/////f39/v7+&#10;/////////////v7+3b73pT3JhQF+bQhBlVRYkFZXUwoNZgAZZgAcZgAzZgAzZgAlZgAhZgAhZgAj&#10;ZgAzZgAzZgAzZgAzZgAzZgAzZgAtZgAOTgARSk9PjNzceMfHUMrKTtLSPjY2VgAAZgAAZgAAZgAA&#10;ZgAAXwAAThoa29bW/////////v7+8vLy7e3t9fX1/v7+/f398/Pz8/Pz8/Pz+fn5////////////&#10;+vr6rKysyMXF////////////////////////+fn55eXl8vP09fz/////////////////////+vr6&#10;p6enx8fH6ejok5KS6urq/Pz8qaioRwYRZgAAZgAAcQAAZgAAZgAARQ4OZ5OTMre3L7q6LsDAEJaW&#10;ZMzMSFZWWggIZgAJZgAwZgAzZgAzZgAzZgAzZgAzZgAzZgAzZgAzZgAzZgAyZgAzZgAzZgAyYwAt&#10;TxITnVFSiTpQZgA0eABjlhWoyJHu9/L8/////////////////fz94sj2pT/IiASGbAVBkk9fkl9W&#10;UwoMZgAfZgAsZgAyZgAgZgAzZgAoZgAlZgAlZgAnZgAzZgAzZgAzZgAtZgAtZgAtZgALZgATUQAA&#10;SDo6Ol5eIVZWFnt7QL6+PygoYgAAZgAAZgAAZgAAZgAAXwAATC0t6ejo////+/v70dHGkpJshYVq&#10;pKSL3Nzc6enpn5+cmZmGpqaAs7Of6+vr////////+vr6q6uryMXF////////////////////+vr7&#10;1tbWvb29y8zM9Pf4/v//////////////////////vb29tbW19fX1pKWlxs/R+f3/3NzcVyYuWwAA&#10;ZgAAZgAAZgAAZgAARgwMbnt9UqurM3h4OGxsOo2NTHd3QgoKYwAAZgAbZgAzZgAzZgAzZgAzZgAz&#10;ZgAzZgAzZgAzZgAzZgAzZgAzZgAzZgAzZgAzZgAyXwAWWBccoFJSgjVMVQMkeQBlmh+xyJDs+fb5&#10;/////////v7+4cbxpT2zdgJ4VAIwljxKjVZWPQoKZQAJZgAaZgAaZgAaZgAaZgAaZgAaZgAaZgAa&#10;ZgAaZgAaZgAaZgAZZgAAZgAAZgAAZgAAZgAAZgAAYAAATQAAQwAARTExWn9/PgkJTQAATQAATQAA&#10;TQAAVgAATwAAWUBA8vLy/v7+2traiopggHE+gH9McnJVg4ODxMTEeXlYdXVCZms4ZnFNoaGf9PT0&#10;////+Pj4qampyMXF////////////////////6e3uwsLC+Pj4zc3N4uLi/f39/f39////////////&#10;////0tLSoKCg+Pj4w8PDrKys+vr6+/v7d29vRgYGZgAAZgAAVgAATQAASAAANRAQV2FjPzEyKQ8P&#10;S0dHNSUlPQAAUAAAZgANZgAaZgAaZgAaZgAaZgAaZgAaZgAaZgAaZgAaZgAaZgAaZgAaZgAaZgAa&#10;VgAaZgAaYAATThIRo2ZXgiY6TQAaZQBhhBilyZTi9vP6////7e35qFnRkxuZgT54e0hNdj02fUxB&#10;e05IgU1IgVZIgVZIgVZIgVZIgVZIgVZIgVZIgVZIgVZIgU9IgUxIgVZIgVZIgVZIgVZIgVZIgVZI&#10;gVZIgVNIgVFIf1ZIgFpOgVRUfFZJe1ZIe1ZIe1ZIe1ZIfVZIdUpHaWZm8/Pz6+vrl5eXeXl0hYJ8&#10;rq6ojIyKd3d3kZGRe3t4fHx3lZaLhYh3g4OD29vb////+Pj4qampyMXF/////////P7+/f39////&#10;2dnZ0tLS/P7/4ODg09PT9/f38vLz7PDx+fn5/f39////6enpkJCQ8fHx5+fnlZWV7u7u////tbW1&#10;TzJGgU9IgVZIfVZIe1ZIe1ZIe1ZIelpMe1hKe1ZIeVlLeVZJe1ZIfFRIgU9IgVZIgVZIgVZIgVZI&#10;gVZIgVZIgVZIgVZIgVZIgVZIgVZIgVZIgVZIgVZIflZIgVZIgFZIgVVLe0tGeEU4e1ZIg01cgRKF&#10;hCGo0rHx/f39vLy8m3bBgS2qzHjG6cS7sZJtsZxu58uu4Nqt0OuZ6+uZ6+uZ6+uZ6+uZ6+uZ6+uZ&#10;6+uZ6+uZ6+OZ696Z6+uZzOuZzOuZzOuZ1uuZ6+uZ6+uZ6+eZ692t3+Ss0emZ69qZ6+qZ6+uZ3euZ&#10;5uuZ6+uZ6+ily76bkpKD7+/vv76+gICAe3t7lJKSkpKShISEfX19hISEf39/f39/qampkI+Pfn5+&#10;yMjI////+Pj4qampyMXF/f396+vr2Nrb2dna2uPzwMLF3ODi8fr91NvrqanJxcXSwMDKu7vJx8fN&#10;7+/v////9fX1lZWV39/f+vr6k5GR2tra////39/fiIeD2syn6+qd2O2ZzOyZ5e2Z6+uZ4uyZzO2Z&#10;2+uZ6+uZ6+uZ6+2Z6+mZ6+SZ6+uZ6+uZ6+uZ6+uZ6+uZ6+uZ6+uZ6+uZ6+uZ6+ua6+C46+mf6+uZ&#10;6+uZ6+uZ3OuZ5+qh68+pnZFpuat67N+5youxiRidoVvTiIOb/v7+////+Pj8xaXugimsqoW85ty+&#10;sphiq5JWzOWYzNGZzMyZzMyZzMyZzMyZzMyZzMyZzMyZzMyZzMyZzMyZzMyZzMyZzMyZzMyZzMyZ&#10;zMyZzMyZzMyZzNmZzNmZzsya08yczMyZzMyZzMyZzNGZzNSZ1d6cwc2UkZCQ5eTkqqmpg4ODgH+M&#10;ubi4goKChISEf39/iYmJe3uJe3uHm5mZhISQfX2LxcXF////+fn5qqqqyMXF4OLiuLy909fY1Nna&#10;y9HSnKbAq6vMsrbEnaHFoajD5eXo8vX29fX1xsbG5eXl////+vr6pqamxcXF/v7+srKyt7a2////&#10;+Pj4oqKfqrmCzNCZzN+ZzN6Z2N6d08ybzNWZzOeZzNaZzM+ZzNmZzOyZzNCZzNqZzMyZzMyZzMyZ&#10;zMyZzMyZzMyZzMyZzMyZzMyZzMyZzMyZzMyZzMyZzMyZzMyZ1taZydaUpHxRw65+6sqnyo6chCCg&#10;o1DU7Nz8/v7+////////////9/f8vpbohSy2sI+139W4s5ljr5Ve18qZzNGZzMyZzOeZzOOZzMyZ&#10;zMyZzMyZzMyZzMyZzMyZzMyZzMyZzMyZzMyZzMyZzMyZzMyZzMyZzOaZzOWZzcyZz92azM+ZzMyZ&#10;zMyZzM6ZzNCZ2dOexsWWnJyc3NzcqKamfHyOhm2ckpuhnJueqamzqKeslJOVdW+tcXGYmJedgXeh&#10;fXetzc3Z////+vr6q6uryMXF5ujowsXF7/Hy8/v+1+LvoKXNt77fw8/lvsvhnqiu0NDW7vDw2NjY&#10;x8fH9vf3/////f39vLy8s7Oz/v7+09PToaCg+Pj4////ysrKi4qAzNqazMyZ1cyc1sudz8yazMyZ&#10;zMyZzN+ZzNKZzNKZzNKZzN+ZzMyZzMyZzMyZzMyZzMyZzMyZzMyZzMyZzMyZzMyZzMyZzNmZ0NKa&#10;zMyZzM+Zz9iZ3NiUqIN0vaWD6smnxI6eeieeplbV5tD5/v7+////////////////////9e/8wpnr&#10;gDGzsZW15ty/rIxkrZFjzOaZzM+ZzNyZzOmZzMyZzMyZzMyZzMyZzMyZzMyZzMyZzMyZzMyZzMyZ&#10;zMyZzMyZzMyZzMyZzMyZzMyZzMyZzMyZzMyZzMyZzMyZzMyZzMyZzN+Zwc2Uo6Oj2dnZqKanj4O2&#10;kWbEfnK1lYPEfHzJhoWflYyakWa6d2bDdXi/jGbMmXfM2tro////+Pj4qampyMXF9/v81djZv7/I&#10;yMvVurrEtb7D4unqt7e30dzft8HIsbLam5u2uLi47/Dw9fv9////////09PToaGh9vb27OzsnJyc&#10;5eXl////8fDwjYyCzMmXzNeZzN2ZzMyZzMyZzMyZzMyZzMyZzMyZzMyZzMyZzMyZzMyZzMyZzMyZ&#10;zMyZzMyZzMyZzMyZzMyZzMyZzMyZzM2ZzN2Z1t2czMyZzN2ZyeKTpH1Uv6iI9tvDyo6ciCeen0nS&#10;6df6/v7+////////////////////////////+/v/wpvshS+2qIq75Nq9tZdqrIxo2M2azNOZzN+Z&#10;2Mud1cuczN2ZzPmZzN2ZzM6ZzMyZzMyZzMyZzMyZzMyZzMyZzMyZzMyZzMyZzMyZzMyZzMyZzMyZ&#10;zMyZzMyZzNeZzMyZzN+ZtsKUo6Oj39/fq6mps7LDnH3MmGbMmGbXl2bUkHyumJaXh3C0mGbel2bS&#10;mGbataDV8/X7////+fn5q6uryMXF////9vf3urq7pqqwvMDPucLI5evstbW12Nnbra3Grq/LwsTT&#10;xsbG0NDQ8/f4////////6enpmpqa6Ojo/v7+pqWlx8fH/v7++/v7q6uro6uKzNmZzNiZzMyZzMyZ&#10;zMyZzMyZzMyZzMyZzMyZzMyZzMyZzMyZzMyZzMyZzMyZzMyZzOmZzP2ZzNmZzMyZzMyZzMyZzM2Z&#10;zM6ZzNaZxtWTopRRsqx879Szy5CehB+gsVbW6tj6/v7/////////////////////////////////&#10;////9u/8v5rhg0KgtJjG4dW4sKFvr5pjyuGVz8+Z4suhzMyZzNOZzPOZzPqZzNKZzMyZzMyZzMyZ&#10;zMyZzMyZzMyZzMyZzMyZzMyZzMyZzMyZzMyZzMyZzMyZzMyZzOiZzMyZzNGZp6iUsLCw8PDwt7S0&#10;srCwsKe8hmyoh23IpY7PtLHAn52eenigjGu6gnSwtKXQ7e3u/v7+////+Pj4qampyMXF+vr60dHR&#10;0tPT5u/11NjgpKbHwMPSz9XetbfSmZnE193t8ff79fX1xcXF2tra////////+fn5n5+f29vb////&#10;xcTEgICAt7W1wL+/qqqqiYpwyuOXzNWZzMyZzMyZzMyZzMyZzMyZzMyZzMyZzMyZzMyZzMyZzMyZ&#10;zMyZzMyZzMyZzOeZzO+ZzNCZzMyZzMyZzMyZzMyZzOmZydyWpoBovaV48Ne1upGhiSidpFLV79D5&#10;/v7+////////////////////////////////////////////9vb8xZfugDWqrYm/5dy/sJFfrYxY&#10;2+aZ19CdzMyZzO2ZzNqZzMyZzMyZzMyZzMyZzMyZzMyZzMyZzMyZzMyZzMyZzMyZzMyZzMyZzMyZ&#10;zMyZzMyZzMyZzMyZzMyZzMyZoqJ2vLy8+/v729vbqKenoqGhn6SlxsXF8/Pzzs7OpKKip6amqKio&#10;y8vL+vr6////////////+Pj4qampyMXF7OzswMDA7O7v5/Lz5+rqtKXQoqm/srKyrLS8mZnM0NDV&#10;2NjY2dnZwsLC1dTU/v7+////////qqiowcHB////5eXlcnJynZ2GoKCImpqCnqRuwtyPzMyZzMyZ&#10;zMyZzMyZzMyZzMyZzMyZzMyZzMyZzMyZzMyZzMyZzMyZzMyZzNuZzMyZzMyZzMyZzMyZzMyZzMyZ&#10;zNaZx9iQpHxYwqyO8Ne1yY6chiSfoFrT7t7+/v7+////////////////////////////////////&#10;////////////////+PT8v5bphkG0rYmv4NS4updorZFbyt6UzNGZzN2ZzNaZzMyZ0sybzMyZzMyZ&#10;zMyZzMyZzMyZzMyZzMyZzMyZzMyZzMyZzMyZzMyZzMyZzMyZzMyZzMyZzMyZzMyZoKB7xsbG////&#10;/Pz85eXl29vb3t3d9PT0/v7+7u7u4uHh4ODg6Ojo+fn5////////////////+Pj4qampyMXF9vb2&#10;zs7Oy8vLycvLysrKrKzMzs7d7PX53eLosrLH3t7f19fX19fX4uLi8fHx+fn5////////vb29p6en&#10;////9PT0mZmZwM+PzO+ZzOuZzOSZzMyZzMyZzMyZzMyZzMyZzMyZzMyZzMyZzMyZzMyZzMyZzMyZ&#10;zMyZzM+ZzPiZzOuZzMyZzMyZzMyZzMyZzMyZzdWZ2daOp4NPv6h479SzyY6ehiSfp1fW59f5////&#10;////////////////////////////////////////////////////////////9e78v4PpgDSqtJez&#10;7dnArYxarpRe2NKdzcyZzMyZzMyZ1N+czMyZzMyZzMyZzMyZzMyZzMyZzMyZzMyZzMyZzMyZzMyZ&#10;zMyZzMyZzMyZzMyZzOCZzMyZzMyZlJOH0dDQ////////////////////////////////////////&#10;////////////////////////+Pj4qampyMXF////+vr68fHx8fHx+vr61tbW0tLS9Pz/2t/fzc3N&#10;/f39/v//+v7//////v7+////////////1dXVlpWV+f3//f39u7u7qa95zOWZzMyZzMyZzMyZzMyZ&#10;zMyZzMyZzMyZzMyZzMyZzMyZzMyZzMyZzMyZzMyZzMyZzM+ZzPCZzM+ZzMyZzMyZzOOZzNuZzNWZ&#10;yt6XpHxpvaZ88dq2yo+dkyiUoEvT59P5/v7+////////////////////////////////////////&#10;////////////////////////////+PT8xYzugye2qIO45ty/s5Vkq4lW2NGczNKZzMyZzMyZzMyZ&#10;zMyZzMyZzMyZzMyZzMyZzMyZzMyZzMyZzMyZzMyZzMyZzMyZzMyZzMyZzN+ZzMyZxsWak5KL4+Pj&#10;////////////////////////////////////////////////////////////////+Pj4qampyMXF&#10;/////////////////v7+6Ojov7+/8fP0yMnK4+Pj////////////////////////////////6unp&#10;lJOT7u7u////3NzckpGHx+aazMyZzMyZzMyZzMyZzMyZzMyZzMyZzMyZzMyZzMyZzMyZzMyZzMyZ&#10;zMyZzMyZzMyZzMyZzMyZzMyZzMyZzMyZzNaZxtaOpH1ew66Q59rGw5Gpgx+gpFPV7Nz8/v7+////&#10;////////////////////////////////////////////////////////////////////////9vH8&#10;v4PohSuxsZTD39O3s5Rjr5Ve2MmZz8yazMyZzMyZzMyZzMyZzMyZzMyZzMyZzMyZzMyZzMyZzMyZ&#10;zMyZzMyZzMyZzMyZzMyZzMyZzMyZyLmbkZGP9vb2////////////////////////////////////&#10;////////////////////////////+Pj4qampyMXF/////////////////v7++Pj40dHRtrbJysrK&#10;+Pn5////////////////////////////////9PT0oaGh2NnZ/v//9fX1j4+EysOUzNCZzMyZzMyZ&#10;zMyZzMyZzMyZzMyZzMyZzMyZzMyZzMyZzMyZzMyZzMyZzMyZzMyZzMyZzMyZzMyZzMyZ0NWZ19iQ&#10;p4NOvqZ18Na0wI+liCeeplbW5tH5/v7+////////////////////////////////////////////&#10;////////////////////////////////////////9u/8w4rsgDGpsI7C5ty/ro5bro1b1NmczNCZ&#10;zMyZzMyZzMyZzMyZzMyZzMyZzMyZzMyZzMyZzMyZzMyZzMyZzMyZzMyZzMyZzMyZzN2Zr6+Go6Od&#10;////////////////////////////////////////////////////////////////////+Pj4qamp&#10;yMXF////////////////////+fn59fX14OLj7fL0/P7//v//////////////////////////////&#10;/Pz8srKyk5WV1NXV8/Pzp6ampqqSzOaZzMyZzMyZzMyZzMyZzMyZzMyZzMyZzMyZzMyZzMyZzMyZ&#10;zMyZzMyZzN2ZzMyZzMyZzMyZzMyZ1taZ0NqSpHxJwKp58dm1yY6ceiaen0rS6tn7/v7+////////&#10;////////////////////////////////////////////////////////////////////////////&#10;////////+Pb8wprshj+yqYS449i8tZhmrI1gyuCXzO+ZzMyZzMyZzMyZzMyZzNaZzMyZzMyZzMyZ&#10;zMyZzMyZzMyZzMyZzMyZzMyZ0M6d4NGkhYRu0NDQ/f7/////////////////////////+fn56u3u&#10;8Pb48/v9////////////////////////+Pj4qampyMXF////////////////////////////////&#10;/v//////////////////////////////////////////y8vLaG5ojI9/j49/g4NykJRgzN6ZzMyZ&#10;zMyZzNOZzNCZzMyZzMyZzMyZzMyZzMyZzMyZzMyZzNOZzPyZzNKZzMyZzMyZzMyZ1taZ29WNp4FN&#10;wqx879SzyY6dhCCgp1fW6tf6/v7//P7/////////////////////////////////////////////&#10;////////////////////////////////////////////////////9u/8v4Ppgjm1wJWz7NW4sJBm&#10;r5Zl3uuXzsyazMyZzM6ZzMyZzNWZzM6ZzNCZzM6ZzMyZzMyZzMyZzMyZzMyZzNyZztObq6mLn5+f&#10;9PT1/f7//////////////////////P7/urvbcF6oy8rW9/3/////////////////////////+Pj4&#10;qampy8rK////////////////////////////////////////////////////////////////////&#10;////////39/fhox3v9uiycqOqLaIsbuHzM6ZzM2ZzMyZzN+ZzNaZzMyZzMyZzMyZzM6ZzNCZzM6Z&#10;zMyZzNOZzOqZzNCZzNGZzOCZ09WZ39yUpX9LvqV18Ni1yY6eiSidpFHV59H5/v7+/////P7/////&#10;////////////////////////////////////////////////////////////////////////////&#10;////////////////////9/L8xY3uii6suo2q8ty/sZJ4q4ph3sug0MyazNuZzM6ZzMyZzNmZzPyZ&#10;zN+ZzMyZzMyZzMyZzMyZzMyZzNiZwsaUfHxh5ubm+v7/////////////////////////+/3+urbk&#10;Y0mxt77g+v7/////////////////////////+fn5o6OjiYmJ3d3d+vr6////////////////////&#10;////////////////////////////////////////////////9vb2jIyAv7+QzMyZzOaZzNaZzOWZ&#10;zNCZzNuZzMyZzMyZzMyZzMyZzMyZzOSZzP+ZzOCZzMyZzMyZzMyZzN2ZzN6Z1+aZy9ePpHxJw65+&#10;8Ne0yY2chiOgoU3T7Nz8/v7+////////////////////////////////////////////////////&#10;////////////////////////////////////////////////////////////////+PT8wJrfhzGr&#10;sZDA4NS4tZdmr45c3sib7NCj3MufzMyZzMyZzNqZzPaZzOeZzMyZzMyZzMyZzMyZzMyZy96Zrq6C&#10;ra2t+vr6/////////////////////////f398PT86OTv7PT69vn6////////////////////////&#10;9PT0lpaWjYl/i4iEnJuWzc3N7u7u/Pz8////////////////////////////////////////////&#10;/////////////Pz8mZmZtbeTzNGZzMyZzOiZzNCZzMyZzOSZzMyZzMyZzMyZzMyZzMyZzN6ZzPOZ&#10;zNuZzMyZzMyZzMyZzMyZ09WZytaOqINwv6iF79ygyI2ehySfp1jW59P5/v7+////////////////&#10;////////////////////////////////////////////////////////////////////////////&#10;////////////////////////////////9e/8wIfqgC2ps5PF5tu+rIxZsZNd7uWcz86ZzM+ZzN2Z&#10;2suezNiZzOuZzMyZzMyZzMyZzMyZzMyZzNOZzNmZiop22dnZ////////////////////////////&#10;/Pz8+/v7+vr6+vr6////////////////////////2NjYiop24dy4wNa1q7ORjIt2iYmJtrW12tnZ&#10;+Pj4/////////////////////////////////////////////////v7+rq6unaOFydmjzMyZzNiZ&#10;zMyZzN+ZzMyZzMyZzMyZzMyZzMyZzMyZzMyZzMyZzMyZzMyZzMyZzMyZzNWZ1t6VpHxJvqeC6N/I&#10;yY+dkieUoErT69f8/v7++/7//f//////////////////////////////////////////////////&#10;////////////////////////////////////////////////////////////////////////////&#10;+fX8xY3ug0Cup4i6592/tJZon4lfyuOXzdKZ5Mui38ugzMyZzMyZzMyZzMyZzMyZzMyZzMyZzOuZ&#10;zN+ZtcKOiYmE7Ovr////////////////////////////+/v7/v7+////////////////////////&#10;6unpjIuLraysnLSymaG0vcbP3tfBysOurqqJhIN7iIiAn5+fxcXF4eHh7e3t+vr6////////////&#10;////////////////////ycnJlpl/ydCjzMyZzMyZzMyZzMyZzMyZzMyZzMyZzMyZzMyZzMyZzMyZ&#10;zMyZzMyZzNiZzMyZ08yc1cCTpH1Kw69/8NW0yY6cgh2gplXW7N37////////////////////////&#10;////////////////////////////////////////////////////////////////////////////&#10;////////////////////////////////////////////9vH8v4fohEG2spG14NO7rKV5rpdl4N6W&#10;48uhzcyZzNGZzNGZzMyZzMyZzMyZzNGZzNSZzN2ZzOCZyeqioKB/mJiU7u7u/v7+////////////&#10;/////////////////////////////////v7+6enolZOLm52bpq7ML0CgJiWnQEWpanbIk53MvcPG&#10;xcbIv7+osq+Lm5x8jIyEkZGOnZ2atLOzysrK39/f7+/v9PT0+Pj4/Pz8////39/fkZGJyd+ZzM6Z&#10;zMyZzMyZzMyZzMyZzM+ZzM6ZzMyZzMyZzMyZzMyZzMyZzNGZzOyZ1dWZ29KSp4FOvqZ269i5s4+h&#10;iCeeplbW59H5/v7+////////////////////////////////////////////////////////////&#10;////////////////////////////////////////////////////////////////////////////&#10;////////////9vD8xIvtgC+ztJK18ty/r49rroxa3sufz8yazNuZzNqZzMyZzMyZzMyZzO+ZzPOZ&#10;zNWZzOSZzMyZ09mamJhyj46L2tra/////////////////////////////////////////f39zs7O&#10;iop3oJ+Hqb/JPWa7CQvBAAbMAADMAAfMEBvML1W/Y223jZjPz8fK0dfIz923yMymrbaJoaGGkI+F&#10;jY1yk5OBkJCQoaGhr6+vxMTEzs7OiIeCw8SSzc2ZzMyZzMyZzMyZzMyZzOCZzOiZzMyZzMyZzMyZ&#10;zMyZzMyZzNqZ1uWZ3dmRpHxJwat77tm3rpSsdiafoErT69v7/v7+////////////////////////&#10;////////////////////////////////////////////////////////////////////////////&#10;////////////////////////////////////////////////////////+fX8wonrhzC2rIu87Ne7&#10;tJhnpYxZzduW0MybzMyZzMyZzMyZzMyZzO6ZzN+ZzMyZzMyZzOmZzNOZyumXoMCMg4N0p6am29vb&#10;8fHx/Pz8/////////v7++Pj46OjoyMjImJiYh4aGuLikobDOM1LGCxnBAALMAAHMAADMAADMAADM&#10;AgTKBAXJBhvMMDjHUGG7iJq4q73DvdC+xuG1zeyi4tSayNaWwtGWqbiJnrJ3kJqAkZGCg41jvr2K&#10;zMyZzMyZzMyZzMyZzMyZzNqZzOqZzMyZzMyZzNeZzNSZzMyZ08yb29WNp4FNwax88tS6uZCggyGg&#10;p1jW6df6/v7/////////////////////////////////////////////////////////////////&#10;////////////////////////////////////////////////////////////////////////////&#10;////////////////////////9e/8wIfpgj+svZfG4Na6p5BesZFz4tyYzs6ZzMyZzMyZzMyZzNaZ&#10;zMyZzMyZzMyZzNaZzsyazcyZzN+ZzsuTn6J8iIl/kZOPrKyqtra2uri4sbGxn5+chISDjpR6nbWd&#10;vcDFkJDNMTHMAgzMAADMAADMAADMAADMAADMAADMAADMAADMAADMBADHBQy9EBjELEHMWW/Jipa+&#10;s8K5x9ClzNuZzNyZzN6ZzPaZzOuZzOuZwuuZzNqZzMyZzMyZzMyZzMyZzMyZzMyZzM2ZzM6ZzMyZ&#10;zO2ZzOWZ086b2ceapH1rvqZ+8di2y42liSieo1HV59L5/v7+////////////////////////////&#10;////////////////////////////////////////////////////////////////////////////&#10;////////////////////////////////////////////////////////////////////9/L8xY3u&#10;gj+sqoy95ty/spRiqolk3eaZzNWZ1dac18udzMyZzMyZzN+ZzNWZzMyZ58qj3cufzMyZzM2ZzOiZ&#10;xuSZsNOJpbKSmKWYmKWYoqSbtLOZur+5uLvOj4/LQVLMGRnMAADMAADMAADMAADMAADMAADMAADM&#10;AADMAADMAADMAADMAADMAADMAADMAADMABPKDBywOUOopLO+zMyazMyZzNqZzPWZzNSZzMyZzMyZ&#10;zMyZzMyZzMyZzMyZzMyZzMyZzNWZzOiZzOOZzMyZzMyZzNeZ2NaOpHxXw6+Q8da3zY6mhSGgo0/U&#10;7N38/v7++/7/////////////////////////////////////////////////////////////////&#10;////////////////////////////////////////////////////////////////////////////&#10;////////////////////////////////////+PP8wIfphkS5vZDG6dO0tZd+rZJg3t2X08+b0Mya&#10;zMyZ0MyazdqZzPaZzM2Z0Mybz8yazMyZzMyZzMyZzNOZzNSZuMe6kJS8iI3KgovMZXfNUlK+NjKt&#10;FQzBBQXMAADiAADrAADQAADMAADMAADMAADMAADMAADMAADMAADMAADMAADMAADMAADMAADMAADM&#10;AADMDwzIhITH182lzMyZzMyZzNOZzM+ZzNOZzMyZzMyZzNCZzNeZzNKZzMyZzMyZzM+ZzOiZzNaZ&#10;zOeZz9aZ2NaOp4NWv6iI8929xpGkeCWfqFnX59P5/v7+/////v//////////////////////////&#10;////////////////////////////////////////////////////////////////////////////&#10;////////////////////////////////////////////////////////////////////////////&#10;////9e/8wYjogDyiwpWr8t2/rIxhr45h3sugzsyazMyZ0sybzsyazNiZzMyZzMyZzMyZzMyZzMyZ&#10;zMyZzMyZzMyZqLPDKkWnFBTMFBTMBxPMAADMAADMAADMAADMAADMAADMAADMAADMAADMAADMAADM&#10;AADMAADMAADMAADMAADMAADMAADMAADMAADMAADMAADMCgrMb2/Mw9SzzMyZzMyZzMyZzM2ZzNiZ&#10;zMyZzMyZzPCZzP+ZzOaZzMyZzMyZzMyZzMyZzOiZzPmZyt2UpHxJv6h49+fEyY6ciCedoErT6db6&#10;/v7+////////////////////////////////////////////////////////////////////////&#10;////////////////////////////////////////////////////////////////////////////&#10;////////////////////////////////////////////////+fb5xY3FhC2vp4fF5ty/tatmq4lW&#10;0OKW4OCezOiZzMyZzMyZzMyZzOaZzP+ZzOKZzN6ZzMyZzMyZzMyZs8TDSEmtAADcAADQAADMAADM&#10;AADMAADMAADSAADSAADMAADMAADMAADMAADMAADMAADMAADMAADMAADMAADMAADMAADMAADMAADM&#10;AADMAADMBwrMSWTMydC30MyazMyZzNGZzN6ZzMyZzNCZzN+ZzPeZzOyZzN2ZzMyZzMyZzMyZzMyZ&#10;1teZx9WNpX1sw6+Q7NW1qZKgghygp1bX7Nz7//7/////////////////////////////////////&#10;////////////////////////////////////////////////////////////////////////////&#10;////////////////////////////////////////////////////////////////////////////&#10;////////////////9vD2wIjnhEC3spbF4NS4spRispVezuiUzNeZzMyZ2cue2suezNKZzOiZzOGZ&#10;zPeZzN6ZzMyZzMyZtcbCSk6sAADMAADMAADMAADMAADMAADMAADdAADzAADQAADMAADMAADMAADM&#10;AADMAADMAADMAADMAADMAADMAADMAADMAADMAADVAADqAADMAAnMPE7M0si+1MydzMyZzNiZzPaZ&#10;zMyZzOeZzPiZzOmZzMyZzMyZzMyZzMyZzMyZ1taZ3dmRp4FRvqV85M+2rZCmcCeep1bX59L5/v7+&#10;/P7//P7/////////////////////////////////////////////////////////////////////&#10;////////////////////////////////////////////////////////////////////////////&#10;////////////////////////////////////////////////////////////9vD8xY3ugDyprZCw&#10;5ty/sJBerI1Y1dmcz8yazMyZzMyZ2sue38ug2suezMyZzMyZzMyZzMyZwNK/ZHOpAADMAADMAADM&#10;AADMAADMAADMAADUAAD1AADZAADMAADMAADMAADMAADMAADMAADMAADMAADMAADMAADMAADMAADM&#10;AADMAADMAADMAADMLCzMur++ys6lzMyZzMyZzMyZzMyZzOGZzNiZzMyZzMyZzMyZzMyZzMyZ19eZ&#10;3NiQpHxJwqyL8Ni1yY2chySfoErT7N37/v7+////////////////////////////////////////&#10;////////////////////////////////////////////////////////////////////////////&#10;////////////////////////////////////////////////////////////////////////////&#10;////////////////////////////+fb8wYjrhkS2qozF4ta7tplorYxZ3t6UzNKZzMyZ0c6b5tKi&#10;0dWbzMyZzMyZzMyZzMyZw9i4c4jGABfMAADMAADMAADMAADMAADMDg7MBA/PAAjMAADQAADSAADM&#10;AADMAADMAADMAADMAADMAADMAADMFzPMNzfMBwfMAADMAADMAADMAADMHh6xqanJzMymzMyZzMyZ&#10;zMyZzMyZzOmZzNyZzMyZzMyZzMyZzN+Z1taZ29WNp4Jcv6aD5NC1vpOljCKZqlnU6db6////////&#10;////////////////////////////////////////////////////////////////////////////&#10;////////////////////////////////////////////////////////////////////////////&#10;////////////////////////////////////////////////////////////////////////9e/8&#10;wIjqgj+1s5bI49e8r49drpRd2M+bzsya2s2ezNSZzNaZzMyZzMyZzMyZzMyZyNKnjJ/JERrMAADM&#10;AADMAADMAADMExPMXVzXNEXWABvMAADaAADeAADMAADMAADMAADNAADNAADMAADMAADMSFLKlZva&#10;Pz+6BQTHAALMABLMAADMHRyukpLKzMymzMyZzMyZzMyZzMyZzMyZzMyZzMyZzMyZzcyZ1taZ392U&#10;kXxJvaN979Swp5OrcSmeo1DV6NP5/v7+////////////////////////////////////////////&#10;////////////////////////////////////////////////////////////////////////////&#10;////////////////////////////////////////////////////////////////////////////&#10;////////////////////////////////////////+PP8xo7ugj+1q4rF8ty/s5VjqohV3sqf0syb&#10;1MyczMyZzMyZzMyZzMyZzMyZz8+jpKS/GiXMAAPMAADMAADMBATMQEDMxMfRaY7QDBvAAADrAADM&#10;AADMAADMAADMAADVAADVAADMAADMAADMbW24w8zKpqy1OSmpBQDGAADMAADaCw2/dYPHxs2uzMyZ&#10;zMyZzMyZzMyZzMyZzMyZzMyZzMyZ4dad2NWPjnxJxK+A9N+/yY2chCCgpFLV7t/9////////////&#10;////////////////////////////////////////////////////////////////////////////&#10;////////////////////////////////////////////////////////////////////////////&#10;////////////////////////////////////////////////////////////////////////////&#10;////////9/P8wIjph0O4vZC36tO0tJdmsI9wzduV4NCeztWazOqZzMyZzMyZzMyZ1sudurK4HzjM&#10;AA3MAADMAATMGzfMnaDJ3cy1oaTDICWxAAHRAADMAADMAADMAADMAADMAADMAADMAADMBhrMjZbI&#10;x9GoysywhoW6HRy5AAbMAADRAAXMWF7Lucq+zMyZzMyZzMyZ0MybzMyZzMyZzMyZ1taZ29aPpoJO&#10;tqh39eLCy5SnhyWfqFnX59P5/v7+////////////////////////////////////////////////&#10;////////////////////////////////////////////////////////////////////////////&#10;////////////////////////////////////////////////////////////////////////////&#10;////////////////////////////////////////////////////9u/8worsgDyqxJTE8t2/rY1a&#10;r5Ba1uaZzM+ZzOCZzN2ZzMyZ2MudzcyZvb27M029ACbIAAHMDCfMbYHKxNKz0cycwsm0UWK4BAfM&#10;AADMAADMAADMAADMAADMAADMAADMAADMHx/MsLq+yeejzNqZxsa1g4S+ER27AADMAADMVlbMt8i/&#10;zMyZzMyZzcyZ4cuhzMyZzMyZ1taZ3tuTpHxJwKl58dq2zJWmiCaeoEvT6tj6/f7++v7/////////&#10;////////////////////////////////////////////////////////////////////////////&#10;////////////////////////////////////////////////////////////////////////////&#10;////////////////////////////////////////////////////////////////////////////&#10;////////////////////+fb8xY3ujEG30ojF7tu2tZl7q4pWz+GV0tOZzM2ZzNCZzd6ZzM2Zvsy6&#10;VWazBgfGAQ3MVGDKusC/zMyZzMyZxt2sh4fIEQrDAADMAADMAADMAADMAADMAADMAADMCQTHTE/D&#10;ysu5zN2ZzPaZzNGZ0Mmza329Fy+7ABLMJVDMqsS/zMyZzMyZzMyZzdmZzOaZ1taZ29WNpX5Lw69/&#10;6c2sxpambx2gp1jX69v7//7/////////////////////////////////////////////////////&#10;////////////////////////////////////////////////////////////////////////////&#10;////////////////////////////////////////////////////////////////////////////&#10;////////////////////////////////////////////////////////////////9vD8wIjpi0Cz&#10;xpWu6tS6spNhspRg3MyczNCZzOKZzOuZzNKZwc64aGixCiPBIjW2nq3FyNCmzMyZzNiZy/idq7bH&#10;MTCuAADMAADMAADMAADMAADMAADMAADMCw3MbHbLxtOzzNSZzNOZzO6Z0deduMTAX2i7CB+8IirM&#10;qau/1syfzMyZzMyZzMyZzNaZ0NqVpoBbv6eA5tvDuo2jeSieplbX59L5/v7+////////////////&#10;////////////////////////////////////////////////////////////////////////////&#10;////////////////////////////////////////////////////////////////////////////&#10;////////////////////////////////////////////////////////////////////////////&#10;////////////////////////////////9/H8xo7fij2jso7G5ty/sZJnq4tf1+WZ0dGZzMyZzNuZ&#10;wtS1g4OpISedb2+yyNCzzMyZzMyZzOSZy+Obw9G2UXK7CgrMAADMAADMAADMAADMAADMAADMESfM&#10;k6XFyNGlzMyZzMyZzOOZzNWZyc+hvL7BVly+HhS2kpa0xtSszMyZzNyZ19eZzNePpHxXw66O7te1&#10;qJCggCSgoUzU7N37/v7+////////////////////////////////////////////////////////&#10;////////////////////////////////////////////////////////////////////////////&#10;////////////////////////////////////////////////////////////////////////////&#10;/////////////////////////////////////////////////////////////v7+/v7+////////&#10;+fb8wYnUh0S5q4zF6tW7tploro5Zyt6UzNKZzMyZ2NWlmJyqYGOgs8LAy82bzMyZzMyZ0s+bzMyZ&#10;yNKmjZPHGCHMAAnMAADMAADMAADMAADVAADMPUDMt73AzMyZzN+ZzMyZzM6ZzM6ZzMyZz82muLfM&#10;RkmfgI2iz9C1zMyZ1tmZ29WNp4JOwa5z5te9sJGqgSOgqFrX6db6////////////////////////&#10;////////////////////////////////////////////////////////////////////////////&#10;////////////////////////////////////////////////////////////////////////////&#10;////////////////////////////////////////////////////////////////////////////&#10;////////////////////////////////////////////9u/8wYnqgT60vZXH5Nm9ro9crpNdy+SY&#10;zM6ZzNebvsOct7yex9SwzOGZzNSZzNuZ4cuhzMyZzMyZsbrCPFO3AAvMAADMAADMAADMAADqAQ/M&#10;SWLKysKtzMyZzMyZzMyZzMyZzMyZzcyZztSa4Nusn7CukZiUyNGu1taZ392VpHxdv6h4792txI2d&#10;jiiVok/U6NX5/v7+////////////////////////////////////////////////////////////&#10;////////////////////////////////////////////////////////////////////////////&#10;////////////////////////////////////////////////////////////////////////////&#10;////////////////////////////////////////////////////////////////////////////&#10;////////////+PT8xo7ug0C2qInF5ty/tJZqqohuy+SYzNKZzMyZ1cuczM6ZzP+ZzP+ZzOKZzMyZ&#10;zMyZzMyZzMyycnKzAA3MAADMAADMAADMAADMFxfMgoLMzMytzMyZzMyZzMyZzMyZ18ud4NSgzPWZ&#10;zOWZyNKnzMyZzNeZ2NWNpHxKwaqK4tjEopOsgR+gpVTW7N38/v7+////////////////////////&#10;////////////////////////////////////////////////////////////////////////////&#10;////////////////////////////////////////////////////////////////////////////&#10;////////////////////////////////////////////////////////////////////////////&#10;////////////////////////////////////////////////////////9/L8wYnphkO4r5LG39O6&#10;tJdrrpNzyd6WzOGZ0NKbzNCZzNaZzNaZzNCZzM+ZzOiZzMyZzc6kpa7GGSPMAALMAADMAADMAAfM&#10;HCHMo6jAyNGpzMyZzMyZzMyZzMyZ5Mui3M+fzNSZzNKZzMyZ0NaZ19ePpopOvrZx2dqfuoujfiaf&#10;qFrY6NT5/v7+////////////////////////////////////////////////////////////////&#10;////////////////////////////////////////////////////////////////////////////&#10;////////////////////////////////////////////////////////////////////////////&#10;////////////////////////////////////////////////////////////////////////////&#10;////////////////////////9vD8xIzrgDyitZLH8ty/ro9urI951tadztKazNSZzMyZzMyZzMyZ&#10;zN2ZzPqZzMyZy9Wdwdu4PEXMBwvMAADMAADMAhHMP0rMur3Eys+fzMyZzMyZzMyZzMyZ1cuczMyZ&#10;zMyZzMyZzNaZyNqSpHtXwa525+evqJCgcSafoEvT7Nv7////////////////////////////////&#10;////////////////////////////////////////////////////////////////////////////&#10;////////////////////////////////////////////////////////////////////////////&#10;////////////////////////////////////////////////////////////////////////////&#10;////////////////////////////////////////////////////////////////////+fb8xIzs&#10;hkKytYeg8Nm9tpmBq4lvyuCXzNKZzMyZzMyZzMyZzNKZzOaZzMyZzOiZxOKyf3+9Dw/FAADMAADM&#10;BATMZ2fKv8+5zMyZzNOZzNuZzMyZzNyZzNKZzMyZzMyZ49ae2tSNpX9Pw66P5te+qJChbx6hqFnY&#10;69v7//7/////////////////////////////////////////////////////////////////////&#10;////////////////////////////////////////////////////////////////////////////&#10;////////////////////////////////////////////////////////////////////////////&#10;////////////////////////////////////////////////////////////////////////////&#10;////////////////////////////////////9vD8wYnpg0Cux5XH7tW7sZNorpRhyuCXzsyazMyZ&#10;zN6ZzPCZzNmZzMyZzNCZys+gn7jFLzbMAADMAADfFwu6i4/K186szMyZzN+ZzOGZzMyZzO6ZzOmZ&#10;zMyZ1taZ3tqSpX5Lv6h47Ni3pJCpcSifplXW6NP5/v7+////////////////////////////////&#10;////////////////////////////////////////////////////////////////////////////&#10;////////////////////////////////////////////////////////////////////////////&#10;////////////////////////////////////////////////////////////////////////////&#10;////////////////////////////////////////////////////////////////////////////&#10;////9/L8xo/gkz6k2ozD7ty2spNoq4lv19adzNGZzMyZzNSZzNOZzMyZzOKZzNaZvse5WVfJBw7D&#10;AALMKSu7mry+ys+fzMyZzNaZzNKZzMyZzNOZzOSZ19Ok29STpIpIxLB/7Ni4rpOscyOgok7U7d78&#10;/v7+////////////////////////////////////////////////////////////////////////&#10;////////////////////////////////////////////////////////////////////////////&#10;////////////////////////////////////////////////////////////////////////////&#10;////////////////////////////////////////////////////////////////////////////&#10;////////////////////////////////////////////////+fX5xInEjUSkxI3D7tS7tplsrI9Z&#10;yd6UzNKZzNKZzNKZzNKZzOOZzPuZy86slpfBFim1AAfMNk7Lvs26y86ezMyZzMyZzMyZzMyZzMyZ&#10;zNaZydSWp4FZwa575t+rpZCodyOdqVvY6db6////////////////////////////////////////&#10;////////////////////////////////////////////////////////////////////////////&#10;////////////////////////////////////////////////////////////////////////////&#10;////////////////////////////////////////////////////////////////////////////&#10;////////////////////////////////////////////////////////////////////////////&#10;////////////////9u/2worbij20x5XH8Nq+ro5crZJc3eSYztWZzNGZzOSZzP6ZzOqZx9Kor8C/&#10;KDnECxLLbHPLxtSuzMyZzMyZzMyZzMyZzMyZzdaZydyUpHxRv6mH8Nm2w42eeiiap06w6db2/v7+&#10;/////////////v7+/v7+////////////////////////////////////////////////////////&#10;////////////////////////////////////////////////////////////////////////////&#10;////////////////////////////////////////////////////////////////////////////&#10;////////////////////////////////////////////////////////////////////////////&#10;////////////////////////////////////////////////////////////+fX8xo/vg0C2pofF&#10;5tzAtZdrqohu0Nya0MybzMyZzMyZzNmZzMyZv9C4dHTKNSmqkI7A4Mug1cuczMyZzMyZzsya3tec&#10;2tSNpHxJxLCB49rHoZOsgR2hplbX7+D+////////////////////////////////////////////&#10;////////////////////////////////////////////////////////////////////////////&#10;////////////////////////////////////////////////////////////////////////////&#10;////////////////////////////////////////////////////////////////////////////&#10;////////////////////////////////////////////////////////////////////////////&#10;////////////////////////////9/L8wYrUhUKvr5LH39O6tJZ8sI982sacz8yazMyZ0NKa0Nia&#10;ydekk7HDUFOEr6642sue1MyczNKZzMyZ19aZ39eRp4FNwKh47Na1pY+ncSafqFrY6NP5/v7+////&#10;////////////////////////////////////////////////////////////////////////////&#10;////////////////////////////////////////////////////////////////////////////&#10;////////////////////////////////////////////////////////////////////////////&#10;////////////////////////////////////////////////////////////////////////////&#10;////////////////////////////////////////////////////////////////////////9vD2&#10;xY3FgDyirpDG5ty/r5BzrYtx1NmczNCZ1sud1sucys+ftce7kpOTz8GxzMyZzMyZzOuZzNeZ1tmR&#10;pHtIv6d27dKutI+gfyWXoUzU7Nz7/v7+////////////////////////////////////////////&#10;////////////////////////////////////////////////////////////////////////////&#10;////////////////////////////////////////////////////////////////////////////&#10;////////////////////////////////////////////////////////////////////////////&#10;////////////////////////////////////////////////////////////////////////////&#10;/////v7+/v7+////////////////////////////+ff5xIzFhkOvqIjF49i9tpprq5NfyuKXzNKZ&#10;zMyZzMyZy8ybysqazcyazMyZzMyZ1uuZxtSMpX9Mw65+092popCqcB+hqlvR69rt//7/////////&#10;////////////////////////////////////////////////////////////////////////////&#10;////////////////////////////////////////////////////////////////////////////&#10;////////////////////////////////////////////////////////////////////////////&#10;////////////////////////////////////////////////////////////////////////////&#10;/////////////////////////////////////////////v7+/v7+////////////////////////&#10;////////9vD2vIrmdUC00JTH79W8sZlnq5VfyuGVzNuZzNOZzMyZzMyZzMyZzMyZzNaZ0tuTpH1N&#10;wKh48Ne0xIuafCiepVTW6NT5/v7+////////////////////////////////////////////////&#10;////////////////////////////////////////////////////////////////////////////&#10;////////////////////////////////////////////////////////////////////////////&#10;////////////////////////////////////////////////////////////////////////////&#10;////////////////////////////////////////////////////////////////////////////&#10;////////////////////////////////////////////////////9/P3xo/jiz6104vF8ty/opVj&#10;qohk09yb0MyazMyZzMyZ18ud1MycydGPo4pIwqqK7tKwu4ychiGMqFHC7d78/v7+////////////&#10;////////////////////////////////////////////////////////////////////////////&#10;////////////////////////////////////////////////////////////////////////////&#10;////////////////////////////////////////////////////////////////////////////&#10;////////////////////////////////////////////////////////////////////////////&#10;////////////////////////////////////////////////////////////////////////////&#10;////////////////////+PT8worTjESrxI217tS7o5ptroxyzNqX0MyazNCZ5dGh2tGOp4BOwK56&#10;69OzqIybfCOJqlzP6dX1/v7+////////////////////////////////////////////////////&#10;////////////////////////////////////////////////////////////////////////////&#10;////////////////////////////////////////////////////////////////////////////&#10;////////////////////////////////////////////////////////////////////////////&#10;////////////////////////////////////////////////////////////////////////////&#10;////////////////////////////////////////////////////////////////9vD2worEmT2i&#10;3pTH8tzArY5ir41z3sqfztya0dWWpHtIwKl56N/Ip4+UcSeXok3U6dfu/v7+////////////////&#10;////////////////////////////////////////////////////////////////////////////&#10;////////////////////////////////////////////////////////////////////////////&#10;////////////////////////////////////////////////////////////////////////////&#10;////////////////////////////////////////////////////////////////////////////&#10;////////////////////////////////////////////////////////////////////////////&#10;////////////////////////////////+fb5xo/GkECw2IbE593AtZlsqpJt18qkpHxPxbGB7NW1&#10;p5CTbhygqFjT7d7t////////////////////////////////////////////////////////////&#10;////////////////////////////////////////////////////////////////////////////&#10;////////////////////////////////////////////////////////////////////////////&#10;////////////////////////////////////////////////////////////////////////////&#10;////////////////////////////////////////////////////////////////////////////&#10;/////////////////////////////////////////////////////////////v7+////////////&#10;9/H3xIvmkEGvvJPH7NO7tJxrkIBawKmG7da1xIqdfiaWqFq56NTx/v7+////////////////////&#10;////////////////////////////////////////////////////////////////////////////&#10;////////////////////////////////////////////////////////////////////////////&#10;////////////////////////////////////////////////////////////////////////////&#10;////////////////////////////////////////////////////////////////////////////&#10;////////////////////////////////////////////////////////////////////////////&#10;/////////////////////////f39////////////////9/H3xo/HgDyz0Y/G7tK00r2S7NKvp4+g&#10;giSdpky/7d77/v7+////////////////////////////////////////////////////////////&#10;////////////////////////////////////////////////////////////////////////////&#10;////////////////////////////////////////////////////////////////////////////&#10;////////////////////////////////////////////////////////////////////////////&#10;////////////////////////////////////////////////////////////////////////////&#10;////////////////////////////////////////////////////////////////////////////&#10;////////////+vf6w4zTokOrwIjD69LEq4ykcCChqVzO6tn4////////////////////////////&#10;////////////////////////////////////////////////////////////////////////////&#10;////////////////////////////////////////////////////////////////////////////&#10;////////////////////////////////////////////////////////////////////////////&#10;////////////////////////////////////////////////////////////////////////////&#10;////////////////////////////////////////////////////////////////////////////&#10;////////////////////////////////////////////////////////9vD2wovEnD+jpli+fyej&#10;pVPU6NXw/v7+/Pz8////////////////////////////////////////////////////////////&#10;////////////////////////////////////////////////////////////////////////////&#10;////////////////////////////////////////////////////////////////////////////&#10;////////////////////////////////////////////////////////////////////////////&#10;////////////////////////////////////////////////////////////////////////////&#10;////////////////////////////////////////////////////////////////////////////&#10;////////////////////////+PT4x5DHgh2ipVPU7d7t/v7+////////////////////////////&#10;////////////////////////////////////////////////////////////////////////////&#10;////////////////////////////////////////////////////////////////////////////&#10;////////////////////////////////////////////////////////////////////////////&#10;////////////////////////////////////////////////////////////////////////////&#10;////////////////////////////////////////////////////////////////////////////&#10;////////////////////////////////////////////////////////////////////+PT4roKw&#10;6dXw/v7+////////////////////////////////////////////////////////////////////&#10;////////////////////////////////////////////////////////////////////////////&#10;////////////////////////////////////////////////////////////////////////////&#10;////////////////////////////////////////////////////////////////////////////&#10;////////////////////////////////////////////////////////////////////////////&#10;////////////////////////////////////////////////////////////////////////////&#10;////////////////////////////////////wsLC/v7+////////////////////////////////&#10;////////////////////////////////////////////////////////////////////////////&#10;////////////////////////////////////////////////////////////////////////////&#10;////////////////////////////////////////////////////////////"/>
  <p:tag name="ISPRING_PRESENTERDATA_0" val="VsWpIEzhu4cgVGhhbmg=||bW4ubmgudmx0aGFuaEBkb25ndHJpZXUuZWR1LnZu||ezI3NTQxRTBGLTUxMDYtNDMzOS05RjQ0LUJCOUY3MjkxRUIzM30=||SVNQUklOR19QUkVTRU5URVJfUEhPVE9fMA==|MQ==||SVNQUklOR19QUkVTRU5URVJfUEhPVE9fMQ==|MDM2OTYwNjY4NQ=="/>
  <p:tag name="FLASHSPRING_ZOOM_TAG" val="41"/>
  <p:tag name="ISPRING_PRESENTATION_INFO_2" val="&lt;?xml version=&quot;1.0&quot; encoding=&quot;UTF-8&quot; standalone=&quot;no&quot; ?&gt;&#10;&lt;presentation2&gt;&#10;&#10;  &lt;slides&gt;&#10;    &lt;slide id=&quot;{CA7DB6C7-6807-4861-B7A1-D350DEACFC71}&quot; pptId=&quot;270&quot;/&gt;&#10;    &lt;slide id=&quot;{B0576F1A-5C37-4AF5-A6DC-71782CF6518A}&quot; pptId=&quot;274&quot;/&gt;&#10;    &lt;slide id=&quot;{706CE278-8EBD-43EB-88AA-4EDD063E31FF}&quot; pptId=&quot;275&quot;/&gt;&#10;    &lt;slide id=&quot;{DCA08D2E-11BE-4F88-A980-AB3D0DFD6B75}&quot; pptId=&quot;276&quot;/&gt;&#10;    &lt;slide id=&quot;{2C627AF1-F5CD-4855-A4BA-4CDC55071C13}&quot; pptId=&quot;277&quot;/&gt;&#10;    &lt;slide id=&quot;{F583053F-0F99-418D-A582-7C5C83C6CAE2}&quot; pptId=&quot;278&quot;/&gt;&#10;    &lt;slide id=&quot;{658EFF85-3451-4C8E-AA2C-C15AC2529828}&quot; pptId=&quot;280&quot;/&gt;&#10;    &lt;slide id=&quot;{470079B7-F73E-4708-A701-3AFAA8DACF5A}&quot; pptId=&quot;279&quot;/&gt;&#10;    &lt;slide id=&quot;{FAC1FE60-0445-43E5-8B26-4F89A2533A7C}&quot; pptId=&quot;281&quot;/&gt;&#10;    &lt;slide id=&quot;{50294505-3220-433D-9219-A6BABF4D4347}&quot; pptId=&quot;284&quot;/&gt;&#10;    &lt;slide id=&quot;{FC8A3A22-A06D-46B1-A32A-D4047CB6AC4B}&quot; pptId=&quot;285&quot;/&gt;&#10;    &lt;slide id=&quot;{BE04B0A8-38B5-4E15-B937-2CE376971AB6}&quot; pptId=&quot;261&quot;/&gt;&#10;    &lt;slide id=&quot;{9AFD6912-93F4-4927-AABE-243AEE41A690}&quot; pptId=&quot;286&quot;/&gt;&#10;    &lt;slide id=&quot;{161627A2-DE70-4B08-A016-CA37DF8871B4}&quot; pptId=&quot;287&quot;/&gt;&#10;    &lt;slide id=&quot;{6A169BEC-2157-48F5-BABC-60152CA7A60C}&quot; pptId=&quot;263&quot;/&gt;&#10;    &lt;slide id=&quot;{888BECF3-D15E-4FD8-80E3-AA4F763E1F58}&quot; pptId=&quot;288&quot;/&gt;&#10;    &lt;slide id=&quot;{B104FAE7-1E28-494A-8933-EE93520654F7}&quot; pptId=&quot;290&quot;/&gt;&#10;    &lt;slide id=&quot;{A61F2EFC-29D1-45FE-BAA2-508BFD9DC3C8}&quot; pptId=&quot;291&quot;/&gt;&#10;    &lt;slide id=&quot;{88ACCBD3-F133-480E-884E-5C705F2D9644}&quot; pptId=&quot;292&quot;/&gt;&#10;    &lt;slide id=&quot;{4B97A3CB-5E49-419E-B354-6B1658B928F4}&quot; pptId=&quot;299&quot;/&gt;&#10;    &lt;slide id=&quot;{08B187F4-CDC2-4C22-9A68-4D18F354477D}&quot; pptId=&quot;293&quot;/&gt;&#10;    &lt;slide id=&quot;{FEC68543-B3BE-4977-B883-C516E484FB24}&quot; pptId=&quot;300&quot;/&gt;&#10;    &lt;slide id=&quot;{6FDD84E5-7C10-4481-9A0A-31AAA78F76EA}&quot; pptId=&quot;294&quot;/&gt;&#10;    &lt;slide id=&quot;{AA6D1D29-E331-4244-8FFF-DA057874CF7E}&quot; pptId=&quot;298&quot;/&gt;&#10;    &lt;slide id=&quot;{81F9EDC9-6497-47DE-BF2A-0E67A015A468}&quot; pptId=&quot;297&quot;/&gt;&#10;  &lt;/slides&gt;&#10;&#10;  &lt;narration&gt;&#10;    &lt;audioTracks&gt;&#10;      &lt;audioTrack muted=&quot;false&quot; name=&quot;FILE_20210113_215334_giới thieu&quot; resource=&quot;445c4637&quot; slideId=&quot;{CA7DB6C7-6807-4861-B7A1-D350DEACFC71}&quot; startTime=&quot;0&quot; stepIndex=&quot;0&quot; volume=&quot;1&quot;&gt;&#10;        &lt;audio channels=&quot;2&quot; format=&quot;s16p&quot; sampleRate=&quot;48000&quot;/&gt;&#10;      &lt;/audioTrack&gt;&#10;      &lt;audioTrack muted=&quot;false&quot; name=&quot;FILE_20210113_215334_bây giờ cô mới chúng minh nghe bài hat&quot; resource=&quot;c81061b1&quot; slideId=&quot;{706CE278-8EBD-43EB-88AA-4EDD063E31FF}&quot; startTime=&quot;0&quot; stepIndex=&quot;0&quot; volume=&quot;1&quot;&gt;&#10;        &lt;audio channels=&quot;2&quot; format=&quot;s16p&quot; sampleRate=&quot;48000&quot;/&gt;&#10;      &lt;/audioTrack&gt;&#10;      &lt;audioTrack muted=&quot;false&quot; name=&quot;FILE_20210113_215334_mở rong quả&quot; resource=&quot;51a27174&quot; slideId=&quot;{F583053F-0F99-418D-A582-7C5C83C6CAE2}&quot; startTime=&quot;0&quot; stepIndex=&quot;0&quot; volume=&quot;1&quot;&gt;&#10;        &lt;audio channels=&quot;2&quot; format=&quot;s16p&quot; sampleRate=&quot;48000&quot;/&gt;&#10;      &lt;/audioTrack&gt;&#10;      &lt;audioTrack muted=&quot;false&quot; name=&quot;FILE_20210113_215334_để hiểu kĩ hơn về quả.hom này có cùng các con kham&quot; resource=&quot;af41ddc9&quot; slideId=&quot;{658EFF85-3451-4C8E-AA2C-C15AC2529828}&quot; startTime=&quot;0&quot; stepIndex=&quot;0&quot; volume=&quot;1&quot;&gt;&#10;        &lt;audio channels=&quot;2&quot; format=&quot;s16p&quot; sampleRate=&quot;48000&quot;/&gt;&#10;      &lt;/audioTrack&gt;&#10;      &lt;audioTrack muted=&quot;false&quot; name=&quot;FILE_20210113_215334_chúng mình cùng nhìn thật tình xem có có quá gi&quot; resource=&quot;97cda55b&quot; slideId=&quot;{470079B7-F73E-4708-A701-3AFAA8DACF5A}&quot; startTime=&quot;0&quot; stepIndex=&quot;0&quot; volume=&quot;1&quot;&gt;&#10;        &lt;audio channels=&quot;2&quot; format=&quot;s16p&quot; sampleRate=&quot;48000&quot;/&gt;&#10;      &lt;/audioTrack&gt;&#10;      &lt;audioTrack muted=&quot;false&quot; name=&quot;FILE_20210113_215334_kết luận qua cam&quot; resource=&quot;5f36fa9a&quot; slideId=&quot;{50294505-3220-433D-9219-A6BABF4D4347}&quot; startTime=&quot;0&quot; stepIndex=&quot;0&quot; volume=&quot;1&quot;&gt;&#10;        &lt;audio channels=&quot;2&quot; format=&quot;s16p&quot; sampleRate=&quot;48000&quot;/&gt;&#10;      &lt;/audioTrack&gt;&#10;      &lt;audioTrack muted=&quot;false&quot; name=&quot;FILE_20210113_215334_doc câu do&quot; resource=&quot;314e1962&quot; slideId=&quot;{FC8A3A22-A06D-46B1-A32A-D4047CB6AC4B}&quot; startTime=&quot;0&quot; stepIndex=&quot;0&quot; volume=&quot;1&quot;&gt;&#10;        &lt;audio channels=&quot;2&quot; format=&quot;s16p&quot; sampleRate=&quot;48000&quot;/&gt;&#10;      &lt;/audioTrack&gt;&#10;      &lt;audioTrack muted=&quot;false&quot; name=&quot;FILE_20210113_215334_doc câu do&quot; resource=&quot;2c409a21&quot; slideId=&quot;{BE04B0A8-38B5-4E15-B937-2CE376971AB6}&quot; startTime=&quot;10608&quot; stepIndex=&quot;0&quot; volume=&quot;1&quot;&gt;&#10;        &lt;audio channels=&quot;2&quot; format=&quot;s16p&quot; sampleRate=&quot;48000&quot;/&gt;&#10;      &lt;/audioTrack&gt;&#10;      &lt;audioTrack muted=&quot;false&quot; name=&quot;FILE_20210113_232156_nhận xét qua chuoi&quot; resource=&quot;131198f9&quot; slideId=&quot;{BE04B0A8-38B5-4E15-B937-2CE376971AB6}&quot; startTime=&quot;0&quot; stepIndex=&quot;0&quot; volume=&quot;1&quot;&gt;&#10;        &lt;audio channels=&quot;2&quot; format=&quot;s16p&quot; sampleRate=&quot;48000&quot;/&gt;&#10;      &lt;/audioTrack&gt;&#10;      &lt;audioTrack muted=&quot;false&quot; name=&quot;FILE_20210113_232156_kết luận qua chuoi&quot; resource=&quot;85f05d40&quot; slideId=&quot;{161627A2-DE70-4B08-A016-CA37DF8871B4}&quot; startTime=&quot;0&quot; stepIndex=&quot;0&quot; volume=&quot;1&quot;&gt;&#10;        &lt;audio channels=&quot;2&quot; format=&quot;s16p&quot; sampleRate=&quot;48000&quot;/&gt;&#10;      &lt;/audioTrack&gt;&#10;      &lt;audioTrack muted=&quot;false&quot; name=&quot;FILE_20210113_232156_câu 10&quot; resource=&quot;f69a375c&quot; slideId=&quot;{6A169BEC-2157-48F5-BABC-60152CA7A60C}&quot; startTime=&quot;0&quot; stepIndex=&quot;0&quot; volume=&quot;1&quot;&gt;&#10;        &lt;audio channels=&quot;2&quot; format=&quot;s16p&quot; sampleRate=&quot;48000&quot;/&gt;&#10;      &lt;/audioTrack&gt;&#10;      &lt;audioTrack muted=&quot;false&quot; name=&quot;FILE_20210114_120846_kết luận qua oi&quot; resource=&quot;5688b744&quot; slideId=&quot;{B104FAE7-1E28-494A-8933-EE93520654F7}&quot; startTime=&quot;0&quot; stepIndex=&quot;0&quot; volume=&quot;1&quot;&gt;&#10;        &lt;audio channels=&quot;2&quot; format=&quot;s16p&quot; sampleRate=&quot;48000&quot;/&gt;&#10;      &lt;/audioTrack&gt;&#10;      &lt;audioTrack muted=&quot;false&quot; name=&quot;FILE_20210114_120846_kết luận qua oi&quot; resource=&quot;11229d3b&quot; slideId=&quot;{A61F2EFC-29D1-45FE-BAA2-508BFD9DC3C8}&quot; startTime=&quot;30408&quot; stepIndex=&quot;3&quot; volume=&quot;1&quot;&gt;&#10;        &lt;audio channels=&quot;2&quot; format=&quot;s16p&quot; sampleRate=&quot;48000&quot;/&gt;&#10;      &lt;/audioTrack&gt;&#10;      &lt;audioTrack muted=&quot;false&quot; name=&quot;FILE_20210113_232156_so sanh&quot; resource=&quot;d290c076&quot; slideId=&quot;{A61F2EFC-29D1-45FE-BAA2-508BFD9DC3C8}&quot; startTime=&quot;0&quot; stepIndex=&quot;0&quot; volume=&quot;1&quot;&gt;&#10;        &lt;audio channels=&quot;2&quot; format=&quot;s16p&quot; sampleRate=&quot;48000&quot;/&gt;&#10;      &lt;/audioTrack&gt;&#10;      &lt;audioTrack muted=&quot;false&quot; name=&quot;FILE_20210113_232155_lời cảm on&quot; resource=&quot;2d656ac8&quot; slideId=&quot;{6FDD84E5-7C10-4481-9A0A-31AAA78F76EA}&quot; startTime=&quot;0&quot; stepIndex=&quot;0&quot; volume=&quot;1&quot;&gt;&#10;        &lt;audio channels=&quot;2&quot; format=&quot;s16p&quot; sampleRate=&quot;48000&quot;/&gt;&#10;      &lt;/audioTrack&gt;&#10;      &lt;audioTrack muted=&quot;false&quot; name=&quot;FILE_20210113_232155_thông tin tác gia&quot; resource=&quot;e037cf9d&quot; slideId=&quot;{AA6D1D29-E331-4244-8FFF-DA057874CF7E}&quot; startTime=&quot;0&quot; stepIndex=&quot;0&quot; volume=&quot;1&quot;&gt;&#10;        &lt;audio channels=&quot;2&quot; format=&quot;s16p&quot; sampleRate=&quot;48000&quot;/&gt;&#10;      &lt;/audioTrack&gt;&#10;      &lt;audioTrack muted=&quot;false&quot; name=&quot;FILE_20210114_120846_giáo dục các loại qua&quot; resource=&quot;93d0a29d&quot; slideId=&quot;{88ACCBD3-F133-480E-884E-5C705F2D9644}&quot; startTime=&quot;0&quot; stepIndex=&quot;0&quot; volume=&quot;1&quot;&gt;&#10;        &lt;audio channels=&quot;2&quot; format=&quot;s16p&quot; sampleRate=&quot;48000&quot;/&gt;&#10;      &lt;/audioTrack&gt;&#10;      &lt;audioTrack muted=&quot;false&quot; name=&quot;FILE_20210114_120846_giỏi thiệu trò choi&quot; resource=&quot;b7d345de&quot; slideId=&quot;{4B97A3CB-5E49-419E-B354-6B1658B928F4}&quot; startTime=&quot;0&quot; stepIndex=&quot;0&quot; volume=&quot;1&quot;&gt;&#10;        &lt;audio channels=&quot;2&quot; format=&quot;s16p&quot; sampleRate=&quot;48000&quot;/&gt;&#10;      &lt;/audioTrack&gt;&#10;      &lt;audioTrack muted=&quot;false&quot; name=&quot;FILE_20210114_125131_tai liệu tham khảo chuan&quot; resource=&quot;396a89cd&quot; slideId=&quot;{81F9EDC9-6497-47DE-BF2A-0E67A015A468}&quot; startTime=&quot;0&quot; stepIndex=&quot;0&quot; volume=&quot;1&quot;&gt;&#10;        &lt;audio channels=&quot;2&quot; format=&quot;s16p&quot; sampleRate=&quot;48000&quot;/&gt;&#10;      &lt;/audioTrack&gt;&#10;      &lt;audioTrack muted=&quot;false&quot; name=&quot;FILE_20210113_232155_bài hoc den day là kết thúc...&quot; resource=&quot;1821f91c&quot; slideId=&quot;{FEC68543-B3BE-4977-B883-C516E484FB24}&quot; startTime=&quot;0&quot; stepIndex=&quot;0&quot; volume=&quot;1&quot;&gt;&#10;        &lt;audio channels=&quot;2&quot; format=&quot;s16p&quot; sampleRate=&quot;48000&quot;/&gt;&#10;      &lt;/audioTrack&gt;&#10;    &lt;/audioTracks&gt;&#10;    &lt;videoTracks/&gt;&#10;  &lt;/narration&gt;&#10;&#10;&lt;/presentation2&gt;&#10;"/>
  <p:tag name="ISPRING_LMS_API_VERSION" val="SCORM 1.2"/>
  <p:tag name="ISPRING_ULTRA_SCORM_COURSE_ID" val="9BE19972-0404-4110-B352-660151B2802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uFFFDV{A0A7F558-42C3-4634-AB53-A4F0122DF0EC}&quot;,&quot;C:\\Users\\WIN7\\Desktop\\C THANH&quot;]]"/>
  <p:tag name="ISPRING_SCORM_RATE_SLIDES" val="0"/>
  <p:tag name="ISPRING_SCORM_PASSING_SCORE" val="80.000000"/>
  <p:tag name="ISPRING_CURRENT_PLAYER_ID" val="universal"/>
</p:tagLst>
</file>

<file path=ppt/tags/tag10.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C:\Users\WIN7\Desktop\C THANH\GIAO AN ELENING CHUẨN (1)\quiz\quiz2.quiz"/>
  <p:tag name="ISPRING_QUIZ_RELATIVE_PATH" val="GIAO AN ELENING CHUẨN (1)\quiz\quiz2.quiz"/>
  <p:tag name="GENSWF_ADVANCE_TIME" val="5.000"/>
  <p:tag name="ISPRING_CUSTOM_TIMING_USED" val="1"/>
  <p:tag name="ISPRING_SLIDE_INDENT_LEVEL" val="0"/>
  <p:tag name="ISPRING_PLAYER_LAYOUT_TYPE" val="Full"/>
  <p:tag name="GENSWF_SLIDE_TITLE" val="Câu hỏi khám phá quả cam"/>
  <p:tag name="ISPRING_PRESENTER_ID" val="{27541E0F-5106-4339-9F44-BB9F7291EB33}"/>
  <p:tag name="ISPRING_SLIDE_ID_2" val="{FAC1FE60-0445-43E5-8B26-4F89A2533A7C}"/>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816"/>
  <p:tag name="ISPRING_SLIDE_INDENT_LEVEL" val="0"/>
  <p:tag name="ISPRING_PLAYER_LAYOUT_TYPE" val="Full"/>
  <p:tag name="GENSWF_SLIDE_TITLE" val="Kết luận về quả cam"/>
  <p:tag name="ISPRING_PRESENTER_ID" val="{27541E0F-5106-4339-9F44-BB9F7291EB33}"/>
  <p:tag name="ISPRING_SLIDE_ID_2" val="{50294505-3220-433D-9219-A6BABF4D4347}"/>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TIMING" val="|0.839|1.435"/>
  <p:tag name="GENSWF_ADVANCE_TIME" val="16.000"/>
  <p:tag name="ISPRING_SLIDE_INDENT_LEVEL" val="0"/>
  <p:tag name="ISPRING_PLAYER_LAYOUT_TYPE" val="Full"/>
  <p:tag name="GENSWF_SLIDE_TITLE" val="Câu đố về quả chuối"/>
  <p:tag name="ISPRING_PRESENTER_ID" val="{27541E0F-5106-4339-9F44-BB9F7291EB33}"/>
  <p:tag name="ISPRING_SLIDE_ID_2" val="{FC8A3A22-A06D-46B1-A32A-D4047CB6AC4B}"/>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21.608"/>
  <p:tag name="TIMING" val="|10.609|0.5"/>
  <p:tag name="ISPRING_PRESENTER_ID" val="{27541E0F-5106-4339-9F44-BB9F7291EB33}"/>
  <p:tag name="ISPRING_SLIDE_ID_2" val="{BE04B0A8-38B5-4E15-B937-2CE376971AB6}"/>
</p:tagLst>
</file>

<file path=ppt/tags/tag1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C:\Users\WIN7\Desktop\C THANH\GIAO AN ELENING CHUẨN (1)\quiz\quiz3.quiz"/>
  <p:tag name="ISPRING_QUIZ_RELATIVE_PATH" val="GIAO AN ELENING CHUẨN (1)\quiz\quiz3.quiz"/>
  <p:tag name="GENSWF_ADVANCE_TIME" val="5.000"/>
  <p:tag name="ISPRING_CUSTOM_TIMING_USED" val="1"/>
  <p:tag name="ISPRING_SLIDE_INDENT_LEVEL" val="0"/>
  <p:tag name="ISPRING_PLAYER_LAYOUT_TYPE" val="Full"/>
  <p:tag name="GENSWF_SLIDE_TITLE" val="Câu hỏi khám phá quả chuối"/>
  <p:tag name="ISPRING_PRESENTER_ID" val="{27541E0F-5106-4339-9F44-BB9F7291EB33}"/>
  <p:tag name="ISPRING_SLIDE_ID_2" val="{9AFD6912-93F4-4927-AABE-243AEE41A690}"/>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18.408"/>
  <p:tag name="TIMING" val="|2.031|2.207"/>
  <p:tag name="GENSWF_SLIDE_TITLE" val="Kết luận quả chuối"/>
  <p:tag name="ISPRING_PRESENTER_ID" val="{27541E0F-5106-4339-9F44-BB9F7291EB33}"/>
  <p:tag name="ISPRING_SLIDE_ID_2" val="{161627A2-DE70-4B08-A016-CA37DF8871B4}"/>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TIMING" val="|0.001|0.5"/>
  <p:tag name="ISPRING_CUSTOM_TIMING_USED" val="1"/>
  <p:tag name="ISPRING_SLIDE_INDENT_LEVEL" val="0"/>
  <p:tag name="ISPRING_PLAYER_LAYOUT_TYPE" val="Full"/>
  <p:tag name="GENSWF_SLIDE_TITLE" val="Quan sát quả ổi"/>
  <p:tag name="ISPRING_PRESENTER_ID" val="{27541E0F-5106-4339-9F44-BB9F7291EB33}"/>
  <p:tag name="ISPRING_SLIDE_ID_2" val="{6A169BEC-2157-48F5-BABC-60152CA7A60C}"/>
</p:tagLst>
</file>

<file path=ppt/tags/tag1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C:\Users\WIN7\Desktop\C THANH\GIAO AN ELENING CHUẨN (1)\quiz\quiz4.quiz"/>
  <p:tag name="ISPRING_QUIZ_RELATIVE_PATH" val="GIAO AN ELENING CHUẨN (1)\quiz\quiz4.quiz"/>
  <p:tag name="GENSWF_ADVANCE_TIME" val="5.000"/>
  <p:tag name="ISPRING_CUSTOM_TIMING_USED" val="1"/>
  <p:tag name="ISPRING_SLIDE_INDENT_LEVEL" val="0"/>
  <p:tag name="ISPRING_PLAYER_LAYOUT_TYPE" val="Full"/>
  <p:tag name="GENSWF_SLIDE_TITLE" val="Câu hỏi khám phá quả ổi"/>
  <p:tag name="ISPRING_PRESENTER_ID" val="{27541E0F-5106-4339-9F44-BB9F7291EB33}"/>
  <p:tag name="ISPRING_SLIDE_ID_2" val="{888BECF3-D15E-4FD8-80E3-AA4F763E1F58}"/>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NDENT_LEVEL" val="0"/>
  <p:tag name="ISPRING_PLAYER_LAYOUT_TYPE" val="Full"/>
  <p:tag name="GENSWF_SLIDE_TITLE" val="Kết luận quả ổi"/>
  <p:tag name="ISPRING_PRESENTER_ID" val="{27541E0F-5106-4339-9F44-BB9F7291EB33}"/>
  <p:tag name="ISPRING_SLIDE_ID_2" val="{B104FAE7-1E28-494A-8933-EE93520654F7}"/>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39.248"/>
  <p:tag name="TIMING" val="|2.002|0.855|0.983"/>
  <p:tag name="GENSWF_SLIDE_TITLE" val="So sánh quả cam-quả chuối"/>
  <p:tag name="ISPRING_PRESENTER_ID" val="{27541E0F-5106-4339-9F44-BB9F7291EB33}"/>
  <p:tag name="ISPRING_SLIDE_ID_2" val="{A61F2EFC-29D1-45FE-BAA2-508BFD9DC3C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941"/>
  <p:tag name="TIMING" val="|0.586|10.295|6.821|12.023"/>
  <p:tag name="GENSWF_SLIDE_TITLE" val="Tiêu đề"/>
  <p:tag name="ISPRING_SLIDE_INDENT_LEVEL" val="0"/>
  <p:tag name="ISPRING_PLAYER_LAYOUT_TYPE" val="Full"/>
  <p:tag name="ISPRING_PRESENTER_ID" val="{27541E0F-5106-4339-9F44-BB9F7291EB33}"/>
  <p:tag name="ISPRING_SLIDE_ID_2" val="{CA7DB6C7-6807-4861-B7A1-D350DEACFC7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21.408"/>
  <p:tag name="TIMING" val="|2.728|1.052|0.933|3.167|1.056|1.11|1.309"/>
  <p:tag name="GENSWF_SLIDE_TITLE" val="Giáo dục"/>
  <p:tag name="ISPRING_PRESENTER_ID" val="{27541E0F-5106-4339-9F44-BB9F7291EB33}"/>
  <p:tag name="ISPRING_SLIDE_ID_2" val="{88ACCBD3-F133-480E-884E-5C705F2D964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13.016"/>
  <p:tag name="GENSWF_SLIDE_TITLE" val="Giới thiệu trò chơi"/>
  <p:tag name="ISPRING_PRESENTER_ID" val="{27541E0F-5106-4339-9F44-BB9F7291EB33}"/>
  <p:tag name="ISPRING_SLIDE_ID_2" val="{4B97A3CB-5E49-419E-B354-6B1658B928F4}"/>
</p:tagLst>
</file>

<file path=ppt/tags/tag2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5.quiz"/>
  <p:tag name="ISPRING_QUIZ_FULL_PATH" val="C:\Users\WIN7\Desktop\C THANH\GIAO AN ELENING CHUẨN (1)\quiz\quiz5.quiz"/>
  <p:tag name="ISPRING_QUIZ_RELATIVE_PATH" val="GIAO AN ELENING CHUẨN (1)\quiz\quiz5.quiz"/>
  <p:tag name="GENSWF_ADVANCE_TIME" val="5.000"/>
  <p:tag name="ISPRING_CUSTOM_TIMING_USED" val="1"/>
  <p:tag name="ISPRING_SLIDE_INDENT_LEVEL" val="0"/>
  <p:tag name="ISPRING_PLAYER_LAYOUT_TYPE" val="Full"/>
  <p:tag name="GENSWF_SLIDE_TITLE" val="Trò chơi"/>
  <p:tag name="ISPRING_PRESENTER_ID" val="{27541E0F-5106-4339-9F44-BB9F7291EB33}"/>
  <p:tag name="ISPRING_SLIDE_ID_2" val="{08B187F4-CDC2-4C22-9A68-4D18F354477D}"/>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SLIDE_TITLE" val="Kết thúc bài học"/>
  <p:tag name="ISPRING_PRESENTER_ID" val="{27541E0F-5106-4339-9F44-BB9F7291EB33}"/>
  <p:tag name="ISPRING_SLIDE_ID_2" val="{FEC68543-B3BE-4977-B883-C516E484FB24}"/>
  <p:tag name="GENSWF_ADVANCE_TIME" val="11.088"/>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50.888"/>
  <p:tag name="TIMING" val="|1.031|1.53|14.267|16.93"/>
  <p:tag name="GENSWF_SLIDE_TITLE" val="Lời cảm ơn"/>
  <p:tag name="ISPRING_PRESENTER_ID" val="{27541E0F-5106-4339-9F44-BB9F7291EB33}"/>
  <p:tag name="ISPRING_SLIDE_ID_2" val="{6FDD84E5-7C10-4481-9A0A-31AAA78F76EA}"/>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52.255"/>
  <p:tag name="TIMING" val="|0.854|1.618|21.406"/>
  <p:tag name="GENSWF_SLIDE_TITLE" val="Thông tin tác giả"/>
  <p:tag name="ISPRING_PRESENTER_ID" val="{27541E0F-5106-4339-9F44-BB9F7291EB33}"/>
  <p:tag name="ISPRING_SLIDE_ID_2" val="{AA6D1D29-E331-4244-8FFF-DA057874CF7E}"/>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SLIDE_TITLE" val="Tài liệu tham khảo"/>
  <p:tag name="ISPRING_PRESENTER_ID" val="{27541E0F-5106-4339-9F44-BB9F7291EB33}"/>
  <p:tag name="GENSWF_ADVANCE_TIME" val="30.117"/>
  <p:tag name="TIMING" val="|0.001|6.169|1.235|9.889|0.813"/>
  <p:tag name="ISPRING_SLIDE_ID_2" val="{81F9EDC9-6497-47DE-BF2A-0E67A015A46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video giới thiệu"/>
  <p:tag name="ISPRING_SLIDE_INDENT_LEVEL" val="0"/>
  <p:tag name="ISPRING_PLAYER_LAYOUT_TYPE" val="Video"/>
  <p:tag name="GENSWF_ADVANCE_TIME" val="31.000"/>
  <p:tag name="ISPRING_PRESENTER_ID" val="{27541E0F-5106-4339-9F44-BB9F7291EB33}"/>
  <p:tag name="ISPRING_SLIDE_ID_2" val="{B0576F1A-5C37-4AF5-A6DC-71782CF6518A}"/>
</p:tagLst>
</file>

<file path=ppt/tags/tag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TITLE" val="ổn định tổ chức"/>
  <p:tag name="ISPRING_SLIDE_INDENT_LEVEL" val="0"/>
  <p:tag name="ISPRING_PLAYER_LAYOUT_TYPE" val="Full"/>
  <p:tag name="ISPRING_PRESENTER_ID" val="{27541E0F-5106-4339-9F44-BB9F7291EB33}"/>
  <p:tag name="ISPRING_SLIDE_ID_2" val="{706CE278-8EBD-43EB-88AA-4EDD063E31FF}"/>
</p:tagLst>
</file>

<file path=ppt/tags/tag5.xml><?xml version="1.0" encoding="utf-8"?>
<p:tagLst xmlns:a="http://schemas.openxmlformats.org/drawingml/2006/main" xmlns:r="http://schemas.openxmlformats.org/officeDocument/2006/relationships" xmlns:p="http://schemas.openxmlformats.org/presentationml/2006/main">
  <p:tag name="GENSWF_ADVANCE_TIME" val="84.172"/>
  <p:tag name="ISPRING_CUSTOM_TIMING_USED" val="1"/>
  <p:tag name="GENSWF_SLIDE_TITLE" val="video bài hát"/>
  <p:tag name="ISPRING_SLIDE_INDENT_LEVEL" val="0"/>
  <p:tag name="ISPRING_PLAYER_LAYOUT_TYPE" val="Full"/>
  <p:tag name="ISPRING_PRESENTER_ID" val="{27541E0F-5106-4339-9F44-BB9F7291EB33}"/>
  <p:tag name="ISPRING_SLIDE_ID_2" val="{DCA08D2E-11BE-4F88-A980-AB3D0DFD6B75}"/>
</p:tagLst>
</file>

<file path=ppt/tags/tag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RELATIVE_PATH" val="GIAO AN ELENING CHUẨN (1)\quiz\quiz1.quiz"/>
  <p:tag name="ISPRING_QUIZ_FULL_PATH" val="C:\Users\WIN7\Desktop\C THANH\GIAO AN ELENING CHUẨN (1)\quiz\quiz1.quiz"/>
  <p:tag name="GENSWF_ADVANCE_TIME" val="5.000"/>
  <p:tag name="ISPRING_CUSTOM_TIMING_USED" val="1"/>
  <p:tag name="GENSWF_SLIDE_TITLE" val="câu hỏi ổn định tổ chức"/>
  <p:tag name="ISPRING_SLIDE_INDENT_LEVEL" val="0"/>
  <p:tag name="ISPRING_PLAYER_LAYOUT_TYPE" val="Full"/>
  <p:tag name="ISPRING_PRESENTER_ID" val="{27541E0F-5106-4339-9F44-BB9F7291EB33}"/>
  <p:tag name="ISPRING_SLIDE_ID_2" val="{2C627AF1-F5CD-4855-A4BA-4CDC55071C13}"/>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942"/>
  <p:tag name="TIMING" val="|7.13|0.606|1.47|1.572"/>
  <p:tag name="GENSWF_SLIDE_TITLE" val="giáo dục"/>
  <p:tag name="ISPRING_SLIDE_INDENT_LEVEL" val="0"/>
  <p:tag name="ISPRING_PLAYER_LAYOUT_TYPE" val="Full"/>
  <p:tag name="ISPRING_PRESENTER_ID" val="{27541E0F-5106-4339-9F44-BB9F7291EB33}"/>
  <p:tag name="ISPRING_SLIDE_ID_2" val="{F583053F-0F99-418D-A582-7C5C83C6CAE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936"/>
  <p:tag name="ISPRING_PLAYER_LAYOUT_TYPE" val="Full"/>
  <p:tag name="GENSWF_SLIDE_TITLE" val="Tìm hiểu quả cam"/>
  <p:tag name="ISPRING_PRESENTER_ID" val="{27541E0F-5106-4339-9F44-BB9F7291EB33}"/>
  <p:tag name="ISPRING_SLIDE_ID_2" val="{658EFF85-3451-4C8E-AA2C-C15AC2529828}"/>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000"/>
  <p:tag name="ISPRING_SLIDE_INDENT_LEVEL" val="0"/>
  <p:tag name="ISPRING_PLAYER_LAYOUT_TYPE" val="Full"/>
  <p:tag name="GENSWF_SLIDE_TITLE" val="Quan sát quả cam"/>
  <p:tag name="ISPRING_PRESENTER_ID" val="{27541E0F-5106-4339-9F44-BB9F7291EB33}"/>
  <p:tag name="ISPRING_SLIDE_ID_2" val="{470079B7-F73E-4708-A701-3AFAA8DACF5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TotalTime>
  <Words>477</Words>
  <Application>Microsoft Office PowerPoint</Application>
  <PresentationFormat>On-screen Show (4:3)</PresentationFormat>
  <Paragraphs>101</Paragraphs>
  <Slides>25</Slides>
  <Notes>25</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Nhận biết quả chuối Ai có nhận xét gì về quả chuối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GIAO AN ELENING CHUẨN</dc:title>
  <dc:creator>Firefly</dc:creator>
  <cp:lastModifiedBy>WIN7</cp:lastModifiedBy>
  <cp:revision>202</cp:revision>
  <dcterms:created xsi:type="dcterms:W3CDTF">2019-12-11T02:29:52Z</dcterms:created>
  <dcterms:modified xsi:type="dcterms:W3CDTF">2021-01-14T07:24:21Z</dcterms:modified>
</cp:coreProperties>
</file>